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72" r:id="rId5"/>
    <p:sldId id="273" r:id="rId6"/>
    <p:sldId id="274" r:id="rId7"/>
    <p:sldId id="275" r:id="rId8"/>
    <p:sldId id="276" r:id="rId9"/>
    <p:sldId id="277" r:id="rId10"/>
    <p:sldId id="278" r:id="rId11"/>
    <p:sldId id="279" r:id="rId12"/>
    <p:sldId id="280" r:id="rId13"/>
    <p:sldId id="304" r:id="rId14"/>
    <p:sldId id="309" r:id="rId15"/>
    <p:sldId id="282" r:id="rId16"/>
    <p:sldId id="305" r:id="rId17"/>
    <p:sldId id="284" r:id="rId18"/>
    <p:sldId id="306" r:id="rId19"/>
    <p:sldId id="307" r:id="rId20"/>
    <p:sldId id="308" r:id="rId21"/>
    <p:sldId id="286" r:id="rId22"/>
    <p:sldId id="310" r:id="rId23"/>
    <p:sldId id="287" r:id="rId24"/>
    <p:sldId id="311" r:id="rId25"/>
    <p:sldId id="288" r:id="rId26"/>
    <p:sldId id="312" r:id="rId27"/>
    <p:sldId id="289" r:id="rId28"/>
    <p:sldId id="290" r:id="rId29"/>
    <p:sldId id="291" r:id="rId30"/>
    <p:sldId id="292" r:id="rId31"/>
    <p:sldId id="313" r:id="rId32"/>
    <p:sldId id="293" r:id="rId33"/>
    <p:sldId id="294" r:id="rId34"/>
    <p:sldId id="295" r:id="rId35"/>
    <p:sldId id="297" r:id="rId36"/>
    <p:sldId id="314" r:id="rId37"/>
    <p:sldId id="298" r:id="rId38"/>
    <p:sldId id="299" r:id="rId39"/>
    <p:sldId id="300" r:id="rId40"/>
    <p:sldId id="315" r:id="rId41"/>
    <p:sldId id="301" r:id="rId42"/>
    <p:sldId id="302" r:id="rId43"/>
    <p:sldId id="303"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89" userDrawn="1">
          <p15:clr>
            <a:srgbClr val="A4A3A4"/>
          </p15:clr>
        </p15:guide>
        <p15:guide id="5"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A37"/>
    <a:srgbClr val="4D4D4F"/>
    <a:srgbClr val="9B9381"/>
    <a:srgbClr val="EEEA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86"/>
    <p:restoredTop sz="96827"/>
  </p:normalViewPr>
  <p:slideViewPr>
    <p:cSldViewPr snapToGrid="0" snapToObjects="1">
      <p:cViewPr varScale="1">
        <p:scale>
          <a:sx n="84" d="100"/>
          <a:sy n="84" d="100"/>
        </p:scale>
        <p:origin x="298" y="72"/>
      </p:cViewPr>
      <p:guideLst>
        <p:guide orient="horz" pos="289"/>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B37B3-B912-B643-B025-931536211B32}" type="datetimeFigureOut">
              <a:rPr lang="en-US" smtClean="0"/>
              <a:t>3/18/2024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C1E74-67E4-C84F-88BE-800F6E085371}" type="slidenum">
              <a:rPr lang="en-US" smtClean="0"/>
              <a:t>‹#›</a:t>
            </a:fld>
            <a:endParaRPr lang="en-US"/>
          </a:p>
        </p:txBody>
      </p:sp>
    </p:spTree>
    <p:extLst>
      <p:ext uri="{BB962C8B-B14F-4D97-AF65-F5344CB8AC3E}">
        <p14:creationId xmlns:p14="http://schemas.microsoft.com/office/powerpoint/2010/main" val="134156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24F256-2E2D-8F4B-A183-FF99F188C006}"/>
              </a:ext>
            </a:extLst>
          </p:cNvPr>
          <p:cNvSpPr/>
          <p:nvPr userDrawn="1"/>
        </p:nvSpPr>
        <p:spPr>
          <a:xfrm flipV="1">
            <a:off x="0" y="0"/>
            <a:ext cx="9144000" cy="54864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221A12FD-6164-4740-B4D3-E794BDBF0776}"/>
              </a:ext>
            </a:extLst>
          </p:cNvPr>
          <p:cNvSpPr/>
          <p:nvPr userDrawn="1"/>
        </p:nvSpPr>
        <p:spPr>
          <a:xfrm flipV="1">
            <a:off x="0" y="548640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857F8A-F9DB-BA49-AAC9-8AAD7912735F}" type="slidenum">
              <a:rPr lang="en-US" smtClean="0"/>
              <a:t>‹#›</a:t>
            </a:fld>
            <a:endParaRPr lang="en-US"/>
          </a:p>
        </p:txBody>
      </p:sp>
      <p:sp>
        <p:nvSpPr>
          <p:cNvPr id="2" name="Title 1"/>
          <p:cNvSpPr>
            <a:spLocks noGrp="1"/>
          </p:cNvSpPr>
          <p:nvPr>
            <p:ph type="ctrTitle" hasCustomPrompt="1"/>
          </p:nvPr>
        </p:nvSpPr>
        <p:spPr>
          <a:xfrm>
            <a:off x="568800" y="782694"/>
            <a:ext cx="8006399" cy="1440000"/>
          </a:xfrm>
        </p:spPr>
        <p:txBody>
          <a:bodyPr anchor="b" anchorCtr="0">
            <a:noAutofit/>
          </a:bodyPr>
          <a:lstStyle>
            <a:lvl1pPr>
              <a:lnSpc>
                <a:spcPts val="5500"/>
              </a:lnSpc>
              <a:defRPr sz="4500" baseline="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68800" y="2469953"/>
            <a:ext cx="8006399" cy="720000"/>
          </a:xfrm>
        </p:spPr>
        <p:txBody>
          <a:bodyPr>
            <a:normAutofit/>
          </a:bodyPr>
          <a:lstStyle>
            <a:lvl1pPr marL="0" indent="0" algn="l">
              <a:lnSpc>
                <a:spcPts val="2000"/>
              </a:lnSpc>
              <a:buNone/>
              <a:defRPr sz="1800" b="0" i="0" baseline="0">
                <a:solidFill>
                  <a:schemeClr val="bg1"/>
                </a:solidFill>
                <a:latin typeface="Lucida Sans Unicode" panose="020B0602030504020204" pitchFamily="34" charset="0"/>
                <a:ea typeface="Tahoma" panose="020B0604030504040204" pitchFamily="34" charset="0"/>
                <a:cs typeface="Lucida Sans Unicode" panose="020B0602030504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a:t>
            </a:r>
          </a:p>
          <a:p>
            <a:r>
              <a:rPr lang="en-US" dirty="0"/>
              <a:t>subtitle style</a:t>
            </a:r>
          </a:p>
        </p:txBody>
      </p:sp>
      <p:pic>
        <p:nvPicPr>
          <p:cNvPr id="24" name="Picture 23">
            <a:extLst>
              <a:ext uri="{FF2B5EF4-FFF2-40B4-BE49-F238E27FC236}">
                <a16:creationId xmlns:a16="http://schemas.microsoft.com/office/drawing/2014/main" id="{ECABA3F6-E7B6-924B-A2D3-2C2183B446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5924" y="5727701"/>
            <a:ext cx="1863725" cy="723957"/>
          </a:xfrm>
          <a:prstGeom prst="rect">
            <a:avLst/>
          </a:prstGeom>
        </p:spPr>
      </p:pic>
    </p:spTree>
    <p:extLst>
      <p:ext uri="{BB962C8B-B14F-4D97-AF65-F5344CB8AC3E}">
        <p14:creationId xmlns:p14="http://schemas.microsoft.com/office/powerpoint/2010/main" val="1433383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800" y="450000"/>
            <a:ext cx="6660000" cy="1080000"/>
          </a:xfrm>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565200" y="1692000"/>
            <a:ext cx="3816000" cy="4525963"/>
          </a:xfrm>
        </p:spPr>
        <p:txBody>
          <a:bodyPr>
            <a:normAutofit/>
          </a:bodyPr>
          <a:lstStyle>
            <a:lvl1pPr>
              <a:lnSpc>
                <a:spcPts val="2000"/>
              </a:lnSpc>
              <a:defRPr sz="1400" baseline="0"/>
            </a:lvl1pPr>
            <a:lvl2pPr>
              <a:lnSpc>
                <a:spcPts val="2000"/>
              </a:lnSpc>
              <a:defRPr sz="1400" baseline="0"/>
            </a:lvl2pPr>
            <a:lvl3pPr>
              <a:lnSpc>
                <a:spcPts val="2000"/>
              </a:lnSpc>
              <a:defRPr sz="1400" baseline="0"/>
            </a:lvl3pPr>
            <a:lvl4pPr>
              <a:lnSpc>
                <a:spcPts val="2000"/>
              </a:lnSpc>
              <a:defRPr sz="1400" baseline="0"/>
            </a:lvl4pPr>
            <a:lvl5pPr>
              <a:lnSpc>
                <a:spcPts val="2000"/>
              </a:lnSpc>
              <a:defRPr sz="1400"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67613" y="1692000"/>
            <a:ext cx="3816000" cy="4525963"/>
          </a:xfrm>
        </p:spPr>
        <p:txBody>
          <a:bodyPr>
            <a:normAutofit/>
          </a:bodyPr>
          <a:lstStyle>
            <a:lvl1pPr>
              <a:lnSpc>
                <a:spcPts val="2000"/>
              </a:lnSpc>
              <a:defRPr sz="1400" baseline="0"/>
            </a:lvl1pPr>
            <a:lvl2pPr>
              <a:lnSpc>
                <a:spcPts val="2000"/>
              </a:lnSpc>
              <a:defRPr sz="1400" baseline="0"/>
            </a:lvl2pPr>
            <a:lvl3pPr>
              <a:lnSpc>
                <a:spcPts val="2000"/>
              </a:lnSpc>
              <a:defRPr sz="1400" baseline="0"/>
            </a:lvl3pPr>
            <a:lvl4pPr>
              <a:lnSpc>
                <a:spcPts val="2000"/>
              </a:lnSpc>
              <a:defRPr sz="1400" baseline="0"/>
            </a:lvl4pPr>
            <a:lvl5pPr>
              <a:lnSpc>
                <a:spcPts val="2000"/>
              </a:lnSpc>
              <a:defRPr sz="1400" baseline="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lIns="0" tIns="0" rIns="0" bIns="0"/>
          <a:lstStyle/>
          <a:p>
            <a:endParaRPr lang="en-US" dirty="0"/>
          </a:p>
        </p:txBody>
      </p:sp>
      <p:sp>
        <p:nvSpPr>
          <p:cNvPr id="6" name="Footer Placeholder 5"/>
          <p:cNvSpPr>
            <a:spLocks noGrp="1"/>
          </p:cNvSpPr>
          <p:nvPr>
            <p:ph type="ftr" sz="quarter" idx="11"/>
          </p:nvPr>
        </p:nvSpPr>
        <p:spPr/>
        <p:txBody>
          <a:bodyPr lIns="0" tIns="0" rIns="0" bIns="0"/>
          <a:lstStyle/>
          <a:p>
            <a:endParaRPr lang="en-US"/>
          </a:p>
        </p:txBody>
      </p:sp>
      <p:sp>
        <p:nvSpPr>
          <p:cNvPr id="7" name="Slide Number Placeholder 6"/>
          <p:cNvSpPr>
            <a:spLocks noGrp="1"/>
          </p:cNvSpPr>
          <p:nvPr>
            <p:ph type="sldNum" sz="quarter" idx="12"/>
          </p:nvPr>
        </p:nvSpPr>
        <p:spPr/>
        <p:txBody>
          <a:bodyPr lIns="0" tIns="0" rIns="0" bIns="0"/>
          <a:lstStyle/>
          <a:p>
            <a:fld id="{0F857F8A-F9DB-BA49-AAC9-8AAD7912735F}" type="slidenum">
              <a:rPr lang="en-US" smtClean="0"/>
              <a:t>‹#›</a:t>
            </a:fld>
            <a:endParaRPr lang="en-US" dirty="0"/>
          </a:p>
        </p:txBody>
      </p:sp>
    </p:spTree>
    <p:extLst>
      <p:ext uri="{BB962C8B-B14F-4D97-AF65-F5344CB8AC3E}">
        <p14:creationId xmlns:p14="http://schemas.microsoft.com/office/powerpoint/2010/main" val="340147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800" y="450000"/>
            <a:ext cx="6660000" cy="1080000"/>
          </a:xfrm>
        </p:spPr>
        <p:txBody>
          <a:bodyPr/>
          <a:lstStyle>
            <a:lvl1pPr>
              <a:defRPr/>
            </a:lvl1pPr>
          </a:lstStyle>
          <a:p>
            <a:r>
              <a:rPr lang="en-US" dirty="0"/>
              <a:t>Click to edit </a:t>
            </a:r>
            <a:br>
              <a:rPr lang="en-US" dirty="0"/>
            </a:br>
            <a:r>
              <a:rPr lang="en-US" dirty="0"/>
              <a:t>Master title style</a:t>
            </a:r>
          </a:p>
        </p:txBody>
      </p:sp>
      <p:sp>
        <p:nvSpPr>
          <p:cNvPr id="3" name="Content Placeholder 2"/>
          <p:cNvSpPr>
            <a:spLocks noGrp="1"/>
          </p:cNvSpPr>
          <p:nvPr>
            <p:ph sz="half" idx="1" hasCustomPrompt="1"/>
          </p:nvPr>
        </p:nvSpPr>
        <p:spPr>
          <a:xfrm>
            <a:off x="565200" y="1692001"/>
            <a:ext cx="2520000" cy="4473850"/>
          </a:xfrm>
        </p:spPr>
        <p:txBody>
          <a:bodyPr>
            <a:normAutofit/>
          </a:bodyPr>
          <a:lstStyle>
            <a:lvl1pPr>
              <a:lnSpc>
                <a:spcPts val="2000"/>
              </a:lnSpc>
              <a:defRPr sz="1400" baseline="0"/>
            </a:lvl1pPr>
            <a:lvl2pPr>
              <a:lnSpc>
                <a:spcPts val="2000"/>
              </a:lnSpc>
              <a:defRPr sz="1400" baseline="0"/>
            </a:lvl2pPr>
            <a:lvl3pPr>
              <a:lnSpc>
                <a:spcPts val="2000"/>
              </a:lnSpc>
              <a:defRPr sz="1400" baseline="0"/>
            </a:lvl3pPr>
            <a:lvl4pPr>
              <a:lnSpc>
                <a:spcPts val="2000"/>
              </a:lnSpc>
              <a:defRPr sz="1400" baseline="0"/>
            </a:lvl4pPr>
            <a:lvl5pPr>
              <a:lnSpc>
                <a:spcPts val="2000"/>
              </a:lnSpc>
              <a:defRPr sz="1400" baseline="0"/>
            </a:lvl5pPr>
            <a:lvl6pPr>
              <a:defRPr sz="1800"/>
            </a:lvl6pPr>
            <a:lvl7pPr>
              <a:defRPr sz="1800"/>
            </a:lvl7pPr>
            <a:lvl8pPr>
              <a:defRPr sz="1800"/>
            </a:lvl8pPr>
            <a:lvl9pPr>
              <a:defRPr sz="18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14406" y="1692001"/>
            <a:ext cx="2520000" cy="4473850"/>
          </a:xfrm>
        </p:spPr>
        <p:txBody>
          <a:bodyPr>
            <a:normAutofit/>
          </a:bodyPr>
          <a:lstStyle>
            <a:lvl1pPr>
              <a:lnSpc>
                <a:spcPts val="2000"/>
              </a:lnSpc>
              <a:defRPr sz="1400" baseline="0"/>
            </a:lvl1pPr>
            <a:lvl2pPr>
              <a:lnSpc>
                <a:spcPts val="2000"/>
              </a:lnSpc>
              <a:defRPr sz="1400" baseline="0"/>
            </a:lvl2pPr>
            <a:lvl3pPr>
              <a:lnSpc>
                <a:spcPts val="2000"/>
              </a:lnSpc>
              <a:defRPr sz="1400" baseline="0"/>
            </a:lvl3pPr>
            <a:lvl4pPr>
              <a:lnSpc>
                <a:spcPts val="2000"/>
              </a:lnSpc>
              <a:defRPr sz="1400" baseline="0"/>
            </a:lvl4pPr>
            <a:lvl5pPr>
              <a:lnSpc>
                <a:spcPts val="2000"/>
              </a:lnSpc>
              <a:defRPr sz="1400" baseline="0"/>
            </a:lvl5pPr>
            <a:lvl6pPr>
              <a:defRPr sz="1800"/>
            </a:lvl6pPr>
            <a:lvl7pPr>
              <a:defRPr sz="1800"/>
            </a:lvl7pPr>
            <a:lvl8pPr>
              <a:defRPr sz="1800"/>
            </a:lvl8pPr>
            <a:lvl9pPr>
              <a:defRPr sz="1800"/>
            </a:lvl9pPr>
          </a:lstStyle>
          <a:p>
            <a:pPr lvl="0"/>
            <a:r>
              <a:rPr lang="en-US" dirty="0"/>
              <a:t>Click to edit Master text</a:t>
            </a:r>
          </a:p>
          <a:p>
            <a:pPr lvl="0"/>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lIns="0" tIns="0" rIns="0" bIns="0"/>
          <a:lstStyle/>
          <a:p>
            <a:endParaRPr lang="en-US" dirty="0"/>
          </a:p>
        </p:txBody>
      </p:sp>
      <p:sp>
        <p:nvSpPr>
          <p:cNvPr id="6" name="Footer Placeholder 5"/>
          <p:cNvSpPr>
            <a:spLocks noGrp="1"/>
          </p:cNvSpPr>
          <p:nvPr>
            <p:ph type="ftr" sz="quarter" idx="11"/>
          </p:nvPr>
        </p:nvSpPr>
        <p:spPr/>
        <p:txBody>
          <a:bodyPr lIns="0" tIns="0" rIns="0" bIns="0"/>
          <a:lstStyle/>
          <a:p>
            <a:endParaRPr lang="en-US"/>
          </a:p>
        </p:txBody>
      </p:sp>
      <p:sp>
        <p:nvSpPr>
          <p:cNvPr id="7" name="Slide Number Placeholder 6"/>
          <p:cNvSpPr>
            <a:spLocks noGrp="1"/>
          </p:cNvSpPr>
          <p:nvPr>
            <p:ph type="sldNum" sz="quarter" idx="12"/>
          </p:nvPr>
        </p:nvSpPr>
        <p:spPr/>
        <p:txBody>
          <a:bodyPr lIns="0" tIns="0" rIns="0" bIns="0"/>
          <a:lstStyle/>
          <a:p>
            <a:fld id="{0F857F8A-F9DB-BA49-AAC9-8AAD7912735F}" type="slidenum">
              <a:rPr lang="en-US" smtClean="0"/>
              <a:t>‹#›</a:t>
            </a:fld>
            <a:endParaRPr lang="en-US" dirty="0"/>
          </a:p>
        </p:txBody>
      </p:sp>
      <p:sp>
        <p:nvSpPr>
          <p:cNvPr id="11" name="Content Placeholder 3">
            <a:extLst>
              <a:ext uri="{FF2B5EF4-FFF2-40B4-BE49-F238E27FC236}">
                <a16:creationId xmlns:a16="http://schemas.microsoft.com/office/drawing/2014/main" id="{26D9864A-FDDB-234B-BEC2-629DBD5CD280}"/>
              </a:ext>
            </a:extLst>
          </p:cNvPr>
          <p:cNvSpPr>
            <a:spLocks noGrp="1"/>
          </p:cNvSpPr>
          <p:nvPr>
            <p:ph sz="half" idx="13" hasCustomPrompt="1"/>
          </p:nvPr>
        </p:nvSpPr>
        <p:spPr>
          <a:xfrm>
            <a:off x="6063613" y="1692001"/>
            <a:ext cx="2520000" cy="4473850"/>
          </a:xfrm>
        </p:spPr>
        <p:txBody>
          <a:bodyPr>
            <a:normAutofit/>
          </a:bodyPr>
          <a:lstStyle>
            <a:lvl1pPr>
              <a:lnSpc>
                <a:spcPts val="2000"/>
              </a:lnSpc>
              <a:defRPr sz="1400" baseline="0"/>
            </a:lvl1pPr>
            <a:lvl2pPr>
              <a:lnSpc>
                <a:spcPts val="2000"/>
              </a:lnSpc>
              <a:defRPr sz="1400" baseline="0"/>
            </a:lvl2pPr>
            <a:lvl3pPr>
              <a:lnSpc>
                <a:spcPts val="2000"/>
              </a:lnSpc>
              <a:defRPr sz="1400" baseline="0"/>
            </a:lvl3pPr>
            <a:lvl4pPr>
              <a:lnSpc>
                <a:spcPts val="2000"/>
              </a:lnSpc>
              <a:defRPr sz="1400" baseline="0"/>
            </a:lvl4pPr>
            <a:lvl5pPr>
              <a:lnSpc>
                <a:spcPts val="2000"/>
              </a:lnSpc>
              <a:defRPr sz="1400" baseline="0"/>
            </a:lvl5pPr>
            <a:lvl6pPr>
              <a:defRPr sz="1800"/>
            </a:lvl6pPr>
            <a:lvl7pPr>
              <a:defRPr sz="1800"/>
            </a:lvl7pPr>
            <a:lvl8pPr>
              <a:defRPr sz="1800"/>
            </a:lvl8pPr>
            <a:lvl9pPr>
              <a:defRPr sz="18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9589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p>
        </p:txBody>
      </p:sp>
      <p:sp>
        <p:nvSpPr>
          <p:cNvPr id="3" name="Text Placeholder 2"/>
          <p:cNvSpPr>
            <a:spLocks noGrp="1"/>
          </p:cNvSpPr>
          <p:nvPr>
            <p:ph type="body" idx="1" hasCustomPrompt="1"/>
          </p:nvPr>
        </p:nvSpPr>
        <p:spPr>
          <a:xfrm>
            <a:off x="565200" y="1684800"/>
            <a:ext cx="3816000" cy="503999"/>
          </a:xfrm>
        </p:spPr>
        <p:txBody>
          <a:bodyPr lIns="0" tIns="0" rIns="0" bIns="0" anchor="b">
            <a:normAutofit/>
          </a:bodyPr>
          <a:lstStyle>
            <a:lvl1pPr marL="0" indent="0">
              <a:lnSpc>
                <a:spcPts val="2000"/>
              </a:lnSpc>
              <a:buNone/>
              <a:defRPr sz="1400" b="1" baseline="0">
                <a:solidFill>
                  <a:schemeClr val="bg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a:t>
            </a:r>
          </a:p>
          <a:p>
            <a:pPr lvl="0"/>
            <a:r>
              <a:rPr lang="en-US" dirty="0"/>
              <a:t>Master text styles</a:t>
            </a:r>
          </a:p>
        </p:txBody>
      </p:sp>
      <p:sp>
        <p:nvSpPr>
          <p:cNvPr id="4" name="Content Placeholder 3"/>
          <p:cNvSpPr>
            <a:spLocks noGrp="1"/>
          </p:cNvSpPr>
          <p:nvPr>
            <p:ph sz="half" idx="2"/>
          </p:nvPr>
        </p:nvSpPr>
        <p:spPr>
          <a:xfrm>
            <a:off x="565200" y="2264430"/>
            <a:ext cx="3816000" cy="3901420"/>
          </a:xfrm>
        </p:spPr>
        <p:txBody>
          <a:bodyPr lIns="0" tIns="0" rIns="0" bIns="0">
            <a:normAutofit/>
          </a:bodyPr>
          <a:lstStyle>
            <a:lvl1pPr>
              <a:lnSpc>
                <a:spcPts val="2000"/>
              </a:lnSpc>
              <a:defRPr sz="1400" baseline="0">
                <a:solidFill>
                  <a:schemeClr val="bg2"/>
                </a:solidFill>
              </a:defRPr>
            </a:lvl1pPr>
            <a:lvl2pPr>
              <a:lnSpc>
                <a:spcPts val="2000"/>
              </a:lnSpc>
              <a:defRPr sz="1400" baseline="0">
                <a:solidFill>
                  <a:schemeClr val="bg2"/>
                </a:solidFill>
              </a:defRPr>
            </a:lvl2pPr>
            <a:lvl3pPr>
              <a:lnSpc>
                <a:spcPts val="2000"/>
              </a:lnSpc>
              <a:defRPr sz="1400" baseline="0">
                <a:solidFill>
                  <a:schemeClr val="bg2"/>
                </a:solidFill>
              </a:defRPr>
            </a:lvl3pPr>
            <a:lvl4pPr>
              <a:lnSpc>
                <a:spcPts val="2000"/>
              </a:lnSpc>
              <a:defRPr sz="1400" baseline="0">
                <a:solidFill>
                  <a:schemeClr val="bg2"/>
                </a:solidFill>
              </a:defRPr>
            </a:lvl4pPr>
            <a:lvl5pPr>
              <a:lnSpc>
                <a:spcPts val="2000"/>
              </a:lnSpc>
              <a:defRPr sz="1400" baseline="0">
                <a:solidFill>
                  <a:schemeClr val="bg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766400" y="1684800"/>
            <a:ext cx="3816000" cy="503999"/>
          </a:xfrm>
        </p:spPr>
        <p:txBody>
          <a:bodyPr lIns="0" tIns="0" rIns="0" bIns="0" anchor="b">
            <a:normAutofit/>
          </a:bodyPr>
          <a:lstStyle>
            <a:lvl1pPr marL="0" indent="0">
              <a:lnSpc>
                <a:spcPts val="2000"/>
              </a:lnSpc>
              <a:buNone/>
              <a:defRPr sz="1400" b="1" baseline="0">
                <a:solidFill>
                  <a:schemeClr val="bg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a:t>
            </a:r>
          </a:p>
          <a:p>
            <a:pPr lvl="0"/>
            <a:r>
              <a:rPr lang="en-US" dirty="0"/>
              <a:t>Master text styles</a:t>
            </a:r>
          </a:p>
        </p:txBody>
      </p:sp>
      <p:sp>
        <p:nvSpPr>
          <p:cNvPr id="6" name="Content Placeholder 5"/>
          <p:cNvSpPr>
            <a:spLocks noGrp="1"/>
          </p:cNvSpPr>
          <p:nvPr>
            <p:ph sz="quarter" idx="4"/>
          </p:nvPr>
        </p:nvSpPr>
        <p:spPr>
          <a:xfrm>
            <a:off x="4766400" y="2264430"/>
            <a:ext cx="3816000" cy="3901420"/>
          </a:xfrm>
        </p:spPr>
        <p:txBody>
          <a:bodyPr lIns="0" tIns="0" rIns="0" bIns="0">
            <a:normAutofit/>
          </a:bodyPr>
          <a:lstStyle>
            <a:lvl1pPr>
              <a:lnSpc>
                <a:spcPts val="2000"/>
              </a:lnSpc>
              <a:defRPr sz="1400" baseline="0">
                <a:solidFill>
                  <a:schemeClr val="bg2"/>
                </a:solidFill>
              </a:defRPr>
            </a:lvl1pPr>
            <a:lvl2pPr>
              <a:lnSpc>
                <a:spcPts val="2000"/>
              </a:lnSpc>
              <a:defRPr sz="1400" baseline="0">
                <a:solidFill>
                  <a:schemeClr val="bg2"/>
                </a:solidFill>
              </a:defRPr>
            </a:lvl2pPr>
            <a:lvl3pPr>
              <a:lnSpc>
                <a:spcPts val="2000"/>
              </a:lnSpc>
              <a:defRPr sz="1400" baseline="0">
                <a:solidFill>
                  <a:schemeClr val="bg2"/>
                </a:solidFill>
              </a:defRPr>
            </a:lvl3pPr>
            <a:lvl4pPr>
              <a:lnSpc>
                <a:spcPts val="2000"/>
              </a:lnSpc>
              <a:defRPr sz="1400" baseline="0">
                <a:solidFill>
                  <a:schemeClr val="bg2"/>
                </a:solidFill>
              </a:defRPr>
            </a:lvl4pPr>
            <a:lvl5pPr>
              <a:lnSpc>
                <a:spcPts val="2000"/>
              </a:lnSpc>
              <a:defRPr sz="1400" baseline="0">
                <a:solidFill>
                  <a:schemeClr val="bg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lIns="0" tIns="0" rIns="0" bIns="0"/>
          <a:lstStyle/>
          <a:p>
            <a:endParaRPr lang="en-US" dirty="0"/>
          </a:p>
        </p:txBody>
      </p:sp>
      <p:sp>
        <p:nvSpPr>
          <p:cNvPr id="8" name="Footer Placeholder 7"/>
          <p:cNvSpPr>
            <a:spLocks noGrp="1"/>
          </p:cNvSpPr>
          <p:nvPr>
            <p:ph type="ftr" sz="quarter" idx="11"/>
          </p:nvPr>
        </p:nvSpPr>
        <p:spPr/>
        <p:txBody>
          <a:bodyPr lIns="0" tIns="0" rIns="0" bIns="0"/>
          <a:lstStyle/>
          <a:p>
            <a:endParaRPr lang="en-US"/>
          </a:p>
        </p:txBody>
      </p:sp>
      <p:sp>
        <p:nvSpPr>
          <p:cNvPr id="9" name="Slide Number Placeholder 8"/>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2849331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Date Placeholder 2"/>
          <p:cNvSpPr>
            <a:spLocks noGrp="1"/>
          </p:cNvSpPr>
          <p:nvPr>
            <p:ph type="dt" sz="half" idx="10"/>
          </p:nvPr>
        </p:nvSpPr>
        <p:spPr/>
        <p:txBody>
          <a:bodyPr lIns="0" tIns="0" rIns="0" bIns="0"/>
          <a:lstStyle/>
          <a:p>
            <a:endParaRPr lang="en-US" dirty="0"/>
          </a:p>
        </p:txBody>
      </p:sp>
      <p:sp>
        <p:nvSpPr>
          <p:cNvPr id="4" name="Footer Placeholder 3"/>
          <p:cNvSpPr>
            <a:spLocks noGrp="1"/>
          </p:cNvSpPr>
          <p:nvPr>
            <p:ph type="ftr" sz="quarter" idx="11"/>
          </p:nvPr>
        </p:nvSpPr>
        <p:spPr/>
        <p:txBody>
          <a:bodyPr lIns="0" tIns="0" rIns="0" bIns="0"/>
          <a:lstStyle/>
          <a:p>
            <a:endParaRPr lang="en-US"/>
          </a:p>
        </p:txBody>
      </p:sp>
      <p:sp>
        <p:nvSpPr>
          <p:cNvPr id="5" name="Slide Number Placeholder 4"/>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3752570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0" tIns="0" rIns="0" bIns="0"/>
          <a:lstStyle/>
          <a:p>
            <a:endParaRPr lang="en-US" dirty="0"/>
          </a:p>
        </p:txBody>
      </p:sp>
      <p:sp>
        <p:nvSpPr>
          <p:cNvPr id="3" name="Footer Placeholder 2"/>
          <p:cNvSpPr>
            <a:spLocks noGrp="1"/>
          </p:cNvSpPr>
          <p:nvPr>
            <p:ph type="ftr" sz="quarter" idx="11"/>
          </p:nvPr>
        </p:nvSpPr>
        <p:spPr/>
        <p:txBody>
          <a:bodyPr lIns="0" tIns="0" rIns="0" bIns="0"/>
          <a:lstStyle/>
          <a:p>
            <a:endParaRPr lang="en-US"/>
          </a:p>
        </p:txBody>
      </p:sp>
      <p:sp>
        <p:nvSpPr>
          <p:cNvPr id="4" name="Slide Number Placeholder 3"/>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157250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ol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4F615-2A1A-0D4B-9A71-296ABD44A497}"/>
              </a:ext>
            </a:extLst>
          </p:cNvPr>
          <p:cNvSpPr/>
          <p:nvPr userDrawn="1"/>
        </p:nvSpPr>
        <p:spPr>
          <a:xfrm>
            <a:off x="0" y="0"/>
            <a:ext cx="9144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lIns="0" tIns="0" rIns="0" bIns="0"/>
          <a:lstStyle/>
          <a:p>
            <a:endParaRPr lang="en-US" dirty="0"/>
          </a:p>
        </p:txBody>
      </p:sp>
      <p:sp>
        <p:nvSpPr>
          <p:cNvPr id="3" name="Footer Placeholder 2"/>
          <p:cNvSpPr>
            <a:spLocks noGrp="1"/>
          </p:cNvSpPr>
          <p:nvPr>
            <p:ph type="ftr" sz="quarter" idx="11"/>
          </p:nvPr>
        </p:nvSpPr>
        <p:spPr/>
        <p:txBody>
          <a:bodyPr lIns="0" tIns="0" rIns="0" bIns="0"/>
          <a:lstStyle/>
          <a:p>
            <a:endParaRPr lang="en-US"/>
          </a:p>
        </p:txBody>
      </p:sp>
      <p:sp>
        <p:nvSpPr>
          <p:cNvPr id="4" name="Slide Number Placeholder 3"/>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1651501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200" y="450000"/>
            <a:ext cx="6660000" cy="1080000"/>
          </a:xfrm>
        </p:spPr>
        <p:txBody>
          <a:bodyPr anchor="t" anchorCtr="0">
            <a:normAutofit/>
          </a:bodyPr>
          <a:lstStyle>
            <a:lvl1pPr algn="l">
              <a:lnSpc>
                <a:spcPts val="3500"/>
              </a:lnSpc>
              <a:defRPr sz="3000" b="0" baseline="0"/>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767613" y="1692000"/>
            <a:ext cx="3816000" cy="4473850"/>
          </a:xfrm>
        </p:spPr>
        <p:txBody>
          <a:bodyPr lIns="0" tIns="0" rIns="0" bIns="0">
            <a:normAutofit/>
          </a:bodyPr>
          <a:lstStyle>
            <a:lvl1pPr>
              <a:lnSpc>
                <a:spcPts val="2000"/>
              </a:lnSpc>
              <a:defRPr sz="1400" baseline="0"/>
            </a:lvl1pPr>
            <a:lvl2pPr>
              <a:lnSpc>
                <a:spcPts val="1800"/>
              </a:lnSpc>
              <a:defRPr sz="1200" baseline="0"/>
            </a:lvl2pPr>
            <a:lvl3pPr>
              <a:lnSpc>
                <a:spcPts val="1600"/>
              </a:lnSpc>
              <a:defRPr sz="1000" baseline="0"/>
            </a:lvl3pPr>
            <a:lvl4pPr>
              <a:lnSpc>
                <a:spcPts val="1600"/>
              </a:lnSpc>
              <a:defRPr sz="1000" baseline="0"/>
            </a:lvl4pPr>
            <a:lvl5pPr>
              <a:lnSpc>
                <a:spcPts val="1600"/>
              </a:lnSpc>
              <a:defRPr sz="1000" baseline="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5200" y="1692000"/>
            <a:ext cx="3816000" cy="4473850"/>
          </a:xfrm>
        </p:spPr>
        <p:txBody>
          <a:bodyPr lIns="0" tIns="0" rIns="0" bIns="0">
            <a:normAutofit/>
          </a:bodyPr>
          <a:lstStyle>
            <a:lvl1pPr marL="0" indent="0">
              <a:lnSpc>
                <a:spcPts val="2000"/>
              </a:lnSpc>
              <a:buNone/>
              <a:defRPr sz="1400" b="0" i="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lIns="0" tIns="0" rIns="0" bIns="0"/>
          <a:lstStyle/>
          <a:p>
            <a:endParaRPr lang="en-US" dirty="0"/>
          </a:p>
        </p:txBody>
      </p:sp>
      <p:sp>
        <p:nvSpPr>
          <p:cNvPr id="6" name="Footer Placeholder 5"/>
          <p:cNvSpPr>
            <a:spLocks noGrp="1"/>
          </p:cNvSpPr>
          <p:nvPr>
            <p:ph type="ftr" sz="quarter" idx="11"/>
          </p:nvPr>
        </p:nvSpPr>
        <p:spPr/>
        <p:txBody>
          <a:bodyPr lIns="0" tIns="0" rIns="0" bIns="0"/>
          <a:lstStyle/>
          <a:p>
            <a:endParaRPr lang="en-US"/>
          </a:p>
        </p:txBody>
      </p:sp>
      <p:sp>
        <p:nvSpPr>
          <p:cNvPr id="7" name="Slide Number Placeholder 6"/>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4160607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250949"/>
            <a:ext cx="9144000" cy="5094289"/>
          </a:xfrm>
        </p:spPr>
        <p:txBody>
          <a:bodyPr lIns="540000" tIns="180000">
            <a:normAutofit/>
          </a:bodyPr>
          <a:lstStyle>
            <a:lvl1pPr marL="0" indent="0">
              <a:lnSpc>
                <a:spcPts val="2000"/>
              </a:lnSpc>
              <a:buNone/>
              <a:defRPr sz="2000" baseline="0">
                <a:solidFill>
                  <a:schemeClr val="bg2"/>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2" name="Title 1"/>
          <p:cNvSpPr>
            <a:spLocks noGrp="1"/>
          </p:cNvSpPr>
          <p:nvPr>
            <p:ph type="title"/>
          </p:nvPr>
        </p:nvSpPr>
        <p:spPr>
          <a:xfrm>
            <a:off x="565200" y="450000"/>
            <a:ext cx="6660000" cy="800950"/>
          </a:xfrm>
        </p:spPr>
        <p:txBody>
          <a:bodyPr anchor="t" anchorCtr="0">
            <a:normAutofit/>
          </a:bodyPr>
          <a:lstStyle>
            <a:lvl1pPr algn="l">
              <a:lnSpc>
                <a:spcPts val="3500"/>
              </a:lnSpc>
              <a:defRPr sz="3000" b="0">
                <a:solidFill>
                  <a:schemeClr val="tx1"/>
                </a:solidFill>
              </a:defRPr>
            </a:lvl1pPr>
          </a:lstStyle>
          <a:p>
            <a:r>
              <a:rPr lang="en-US" dirty="0"/>
              <a:t>Click to edit Master title style</a:t>
            </a:r>
          </a:p>
        </p:txBody>
      </p:sp>
      <p:sp>
        <p:nvSpPr>
          <p:cNvPr id="5" name="Date Placeholder 4"/>
          <p:cNvSpPr>
            <a:spLocks noGrp="1"/>
          </p:cNvSpPr>
          <p:nvPr>
            <p:ph type="dt" sz="half" idx="10"/>
          </p:nvPr>
        </p:nvSpPr>
        <p:spPr/>
        <p:txBody>
          <a:bodyPr lIns="0" tIns="0" rIns="0" bIns="0"/>
          <a:lstStyle/>
          <a:p>
            <a:endParaRPr lang="en-US" dirty="0"/>
          </a:p>
        </p:txBody>
      </p:sp>
      <p:sp>
        <p:nvSpPr>
          <p:cNvPr id="6" name="Footer Placeholder 5"/>
          <p:cNvSpPr>
            <a:spLocks noGrp="1"/>
          </p:cNvSpPr>
          <p:nvPr>
            <p:ph type="ftr" sz="quarter" idx="11"/>
          </p:nvPr>
        </p:nvSpPr>
        <p:spPr/>
        <p:txBody>
          <a:bodyPr lIns="0" tIns="0" rIns="0" bIns="0"/>
          <a:lstStyle/>
          <a:p>
            <a:endParaRPr lang="en-US" dirty="0"/>
          </a:p>
        </p:txBody>
      </p:sp>
      <p:sp>
        <p:nvSpPr>
          <p:cNvPr id="7" name="Slide Number Placeholder 6"/>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3101126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5076278"/>
            <a:ext cx="5760000" cy="540899"/>
          </a:xfrm>
        </p:spPr>
        <p:txBody>
          <a:bodyPr anchor="b">
            <a:normAutofit/>
          </a:bodyPr>
          <a:lstStyle>
            <a:lvl1pPr algn="l">
              <a:lnSpc>
                <a:spcPts val="2000"/>
              </a:lnSpc>
              <a:defRPr sz="1800" b="0">
                <a:solidFill>
                  <a:schemeClr val="tx1"/>
                </a:solidFill>
              </a:defRPr>
            </a:lvl1pPr>
          </a:lstStyle>
          <a:p>
            <a:r>
              <a:rPr lang="en-US" dirty="0"/>
              <a:t>Click to edit </a:t>
            </a:r>
            <a:br>
              <a:rPr lang="en-US" dirty="0"/>
            </a:br>
            <a:r>
              <a:rPr lang="en-US" dirty="0"/>
              <a:t>Master title style</a:t>
            </a:r>
          </a:p>
        </p:txBody>
      </p:sp>
      <p:sp>
        <p:nvSpPr>
          <p:cNvPr id="3" name="Picture Placeholder 2"/>
          <p:cNvSpPr>
            <a:spLocks noGrp="1"/>
          </p:cNvSpPr>
          <p:nvPr>
            <p:ph type="pic" idx="1"/>
          </p:nvPr>
        </p:nvSpPr>
        <p:spPr>
          <a:xfrm>
            <a:off x="1792288" y="1250948"/>
            <a:ext cx="5760000" cy="3780000"/>
          </a:xfrm>
        </p:spPr>
        <p:txBody>
          <a:bodyPr lIns="180000" tIns="180000">
            <a:normAutofit/>
          </a:bodyPr>
          <a:lstStyle>
            <a:lvl1pPr marL="0" indent="0">
              <a:lnSpc>
                <a:spcPts val="2000"/>
              </a:lnSpc>
              <a:buNone/>
              <a:defRPr sz="2000" baseline="0">
                <a:solidFill>
                  <a:schemeClr val="bg2"/>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hasCustomPrompt="1"/>
          </p:nvPr>
        </p:nvSpPr>
        <p:spPr>
          <a:xfrm>
            <a:off x="1792288" y="5713426"/>
            <a:ext cx="5760000" cy="540000"/>
          </a:xfrm>
        </p:spPr>
        <p:txBody>
          <a:bodyPr lIns="0" tIns="0" rIns="0" bIns="0">
            <a:normAutofit/>
          </a:bodyPr>
          <a:lstStyle>
            <a:lvl1pPr marL="0" indent="0">
              <a:lnSpc>
                <a:spcPts val="2000"/>
              </a:lnSpc>
              <a:buNone/>
              <a:defRPr sz="1400" b="0" i="0">
                <a:solidFill>
                  <a:schemeClr val="bg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a:t>
            </a:r>
          </a:p>
          <a:p>
            <a:pPr lvl="0"/>
            <a:r>
              <a:rPr lang="en-US" dirty="0"/>
              <a:t>Master text styles</a:t>
            </a:r>
          </a:p>
        </p:txBody>
      </p:sp>
      <p:sp>
        <p:nvSpPr>
          <p:cNvPr id="5" name="Date Placeholder 4"/>
          <p:cNvSpPr>
            <a:spLocks noGrp="1"/>
          </p:cNvSpPr>
          <p:nvPr>
            <p:ph type="dt" sz="half" idx="10"/>
          </p:nvPr>
        </p:nvSpPr>
        <p:spPr/>
        <p:txBody>
          <a:bodyPr lIns="0" tIns="0" rIns="0" bIns="0"/>
          <a:lstStyle/>
          <a:p>
            <a:endParaRPr lang="en-US" dirty="0"/>
          </a:p>
        </p:txBody>
      </p:sp>
      <p:sp>
        <p:nvSpPr>
          <p:cNvPr id="6" name="Footer Placeholder 5"/>
          <p:cNvSpPr>
            <a:spLocks noGrp="1"/>
          </p:cNvSpPr>
          <p:nvPr>
            <p:ph type="ftr" sz="quarter" idx="11"/>
          </p:nvPr>
        </p:nvSpPr>
        <p:spPr/>
        <p:txBody>
          <a:bodyPr lIns="0" tIns="0" rIns="0" bIns="0"/>
          <a:lstStyle/>
          <a:p>
            <a:endParaRPr lang="en-US"/>
          </a:p>
        </p:txBody>
      </p:sp>
      <p:sp>
        <p:nvSpPr>
          <p:cNvPr id="7" name="Slide Number Placeholder 6"/>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138962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C6F692-402A-B0D2-AECB-A09CAF0F8510}"/>
              </a:ext>
            </a:extLst>
          </p:cNvPr>
          <p:cNvGrpSpPr/>
          <p:nvPr userDrawn="1"/>
        </p:nvGrpSpPr>
        <p:grpSpPr>
          <a:xfrm>
            <a:off x="0" y="0"/>
            <a:ext cx="9144001" cy="5486400"/>
            <a:chOff x="-1" y="0"/>
            <a:chExt cx="9144001" cy="5486400"/>
          </a:xfrm>
        </p:grpSpPr>
        <p:sp>
          <p:nvSpPr>
            <p:cNvPr id="16" name="Rectangle 15">
              <a:extLst>
                <a:ext uri="{FF2B5EF4-FFF2-40B4-BE49-F238E27FC236}">
                  <a16:creationId xmlns:a16="http://schemas.microsoft.com/office/drawing/2014/main" id="{FB94FE2B-E9F4-E146-85E4-FC1E92C7FB7D}"/>
                </a:ext>
              </a:extLst>
            </p:cNvPr>
            <p:cNvSpPr/>
            <p:nvPr userDrawn="1"/>
          </p:nvSpPr>
          <p:spPr>
            <a:xfrm flipV="1">
              <a:off x="0" y="0"/>
              <a:ext cx="9144000" cy="54864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7403D6B-66F1-808B-018F-5BE327ACA5BA}"/>
                </a:ext>
              </a:extLst>
            </p:cNvPr>
            <p:cNvSpPr/>
            <p:nvPr userDrawn="1"/>
          </p:nvSpPr>
          <p:spPr>
            <a:xfrm>
              <a:off x="-1" y="0"/>
              <a:ext cx="9144000" cy="2744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EAE1"/>
                </a:solidFill>
              </a:endParaRPr>
            </a:p>
          </p:txBody>
        </p:sp>
      </p:grpSp>
      <p:sp>
        <p:nvSpPr>
          <p:cNvPr id="20" name="Rectangle 19">
            <a:extLst>
              <a:ext uri="{FF2B5EF4-FFF2-40B4-BE49-F238E27FC236}">
                <a16:creationId xmlns:a16="http://schemas.microsoft.com/office/drawing/2014/main" id="{221A12FD-6164-4740-B4D3-E794BDBF0776}"/>
              </a:ext>
            </a:extLst>
          </p:cNvPr>
          <p:cNvSpPr/>
          <p:nvPr userDrawn="1"/>
        </p:nvSpPr>
        <p:spPr>
          <a:xfrm flipV="1">
            <a:off x="0" y="548640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857F8A-F9DB-BA49-AAC9-8AAD7912735F}" type="slidenum">
              <a:rPr lang="en-US" smtClean="0"/>
              <a:t>‹#›</a:t>
            </a:fld>
            <a:endParaRPr lang="en-US"/>
          </a:p>
        </p:txBody>
      </p:sp>
      <p:sp>
        <p:nvSpPr>
          <p:cNvPr id="2" name="Title 1"/>
          <p:cNvSpPr>
            <a:spLocks noGrp="1"/>
          </p:cNvSpPr>
          <p:nvPr>
            <p:ph type="ctrTitle" hasCustomPrompt="1"/>
          </p:nvPr>
        </p:nvSpPr>
        <p:spPr>
          <a:xfrm>
            <a:off x="568800" y="782694"/>
            <a:ext cx="8006399" cy="1440000"/>
          </a:xfrm>
        </p:spPr>
        <p:txBody>
          <a:bodyPr anchor="b" anchorCtr="0">
            <a:noAutofit/>
          </a:bodyPr>
          <a:lstStyle>
            <a:lvl1pPr>
              <a:lnSpc>
                <a:spcPts val="5500"/>
              </a:lnSpc>
              <a:defRPr sz="4500" baseline="0">
                <a:solidFill>
                  <a:srgbClr val="373A37"/>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247552" y="1637763"/>
            <a:ext cx="2340000" cy="720000"/>
          </a:xfrm>
        </p:spPr>
        <p:txBody>
          <a:bodyPr>
            <a:normAutofit/>
          </a:bodyPr>
          <a:lstStyle>
            <a:lvl1pPr marL="0" indent="0" algn="l">
              <a:lnSpc>
                <a:spcPts val="2000"/>
              </a:lnSpc>
              <a:buNone/>
              <a:defRPr sz="1800" b="0" i="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a:t>
            </a:r>
          </a:p>
          <a:p>
            <a:r>
              <a:rPr lang="en-US" dirty="0"/>
              <a:t>subtitle style</a:t>
            </a:r>
          </a:p>
        </p:txBody>
      </p:sp>
      <p:pic>
        <p:nvPicPr>
          <p:cNvPr id="24" name="Picture 23">
            <a:extLst>
              <a:ext uri="{FF2B5EF4-FFF2-40B4-BE49-F238E27FC236}">
                <a16:creationId xmlns:a16="http://schemas.microsoft.com/office/drawing/2014/main" id="{ECABA3F6-E7B6-924B-A2D3-2C2183B446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5924" y="5727701"/>
            <a:ext cx="1863725" cy="723957"/>
          </a:xfrm>
          <a:prstGeom prst="rect">
            <a:avLst/>
          </a:prstGeom>
        </p:spPr>
      </p:pic>
    </p:spTree>
    <p:extLst>
      <p:ext uri="{BB962C8B-B14F-4D97-AF65-F5344CB8AC3E}">
        <p14:creationId xmlns:p14="http://schemas.microsoft.com/office/powerpoint/2010/main" val="274792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73B060-1B43-F622-0AF1-09853449915B}"/>
              </a:ext>
            </a:extLst>
          </p:cNvPr>
          <p:cNvSpPr/>
          <p:nvPr userDrawn="1"/>
        </p:nvSpPr>
        <p:spPr>
          <a:xfrm>
            <a:off x="0" y="0"/>
            <a:ext cx="9144000" cy="6858000"/>
          </a:xfrm>
          <a:prstGeom prst="rect">
            <a:avLst/>
          </a:prstGeom>
          <a:solidFill>
            <a:srgbClr val="EEEA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EAE1"/>
              </a:solidFill>
            </a:endParaRPr>
          </a:p>
        </p:txBody>
      </p:sp>
      <p:sp>
        <p:nvSpPr>
          <p:cNvPr id="5" name="Footer Placeholder 4"/>
          <p:cNvSpPr>
            <a:spLocks noGrp="1"/>
          </p:cNvSpPr>
          <p:nvPr>
            <p:ph type="ftr" sz="quarter" idx="11"/>
          </p:nvPr>
        </p:nvSpPr>
        <p:spPr/>
        <p:txBody>
          <a:bodyPr/>
          <a:lstStyle>
            <a:lvl1pPr>
              <a:defRPr>
                <a:solidFill>
                  <a:srgbClr val="373A37"/>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73A37"/>
                </a:solidFill>
              </a:defRPr>
            </a:lvl1pPr>
          </a:lstStyle>
          <a:p>
            <a:fld id="{0F857F8A-F9DB-BA49-AAC9-8AAD7912735F}" type="slidenum">
              <a:rPr lang="en-US" smtClean="0"/>
              <a:pPr/>
              <a:t>‹#›</a:t>
            </a:fld>
            <a:endParaRPr lang="en-US" dirty="0"/>
          </a:p>
        </p:txBody>
      </p:sp>
      <p:sp>
        <p:nvSpPr>
          <p:cNvPr id="2" name="Title 1"/>
          <p:cNvSpPr>
            <a:spLocks noGrp="1"/>
          </p:cNvSpPr>
          <p:nvPr>
            <p:ph type="ctrTitle" hasCustomPrompt="1"/>
          </p:nvPr>
        </p:nvSpPr>
        <p:spPr>
          <a:xfrm>
            <a:off x="568801" y="782694"/>
            <a:ext cx="5040000" cy="1440000"/>
          </a:xfrm>
          <a:noFill/>
        </p:spPr>
        <p:txBody>
          <a:bodyPr anchor="b" anchorCtr="0">
            <a:noAutofit/>
          </a:bodyPr>
          <a:lstStyle>
            <a:lvl1pPr>
              <a:lnSpc>
                <a:spcPts val="5500"/>
              </a:lnSpc>
              <a:defRPr sz="4500" baseline="0">
                <a:solidFill>
                  <a:srgbClr val="4D4D4F"/>
                </a:solidFill>
              </a:defRPr>
            </a:lvl1pPr>
          </a:lstStyle>
          <a:p>
            <a:r>
              <a:rPr lang="en-US" dirty="0"/>
              <a:t>Click to edit </a:t>
            </a:r>
            <a:br>
              <a:rPr lang="en-US" dirty="0"/>
            </a:br>
            <a:r>
              <a:rPr lang="en-US" dirty="0"/>
              <a:t>Master title style</a:t>
            </a:r>
          </a:p>
        </p:txBody>
      </p:sp>
      <p:pic>
        <p:nvPicPr>
          <p:cNvPr id="8" name="Picture 7">
            <a:extLst>
              <a:ext uri="{FF2B5EF4-FFF2-40B4-BE49-F238E27FC236}">
                <a16:creationId xmlns:a16="http://schemas.microsoft.com/office/drawing/2014/main" id="{051EAC6B-56DD-1EF3-03AF-7F70FC6A99F5}"/>
              </a:ext>
            </a:extLst>
          </p:cNvPr>
          <p:cNvPicPr>
            <a:picLocks noChangeAspect="1"/>
          </p:cNvPicPr>
          <p:nvPr userDrawn="1"/>
        </p:nvPicPr>
        <p:blipFill>
          <a:blip r:embed="rId2">
            <a:alphaModFix amt="25000"/>
          </a:blip>
          <a:stretch>
            <a:fillRect/>
          </a:stretch>
        </p:blipFill>
        <p:spPr>
          <a:xfrm flipH="1">
            <a:off x="5438274" y="0"/>
            <a:ext cx="3705726" cy="6860600"/>
          </a:xfrm>
          <a:prstGeom prst="rect">
            <a:avLst/>
          </a:prstGeom>
        </p:spPr>
      </p:pic>
    </p:spTree>
    <p:extLst>
      <p:ext uri="{BB962C8B-B14F-4D97-AF65-F5344CB8AC3E}">
        <p14:creationId xmlns:p14="http://schemas.microsoft.com/office/powerpoint/2010/main" val="62095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24F256-2E2D-8F4B-A183-FF99F188C006}"/>
              </a:ext>
            </a:extLst>
          </p:cNvPr>
          <p:cNvSpPr/>
          <p:nvPr userDrawn="1"/>
        </p:nvSpPr>
        <p:spPr>
          <a:xfrm flipV="1">
            <a:off x="0" y="0"/>
            <a:ext cx="9144000" cy="5486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221A12FD-6164-4740-B4D3-E794BDBF0776}"/>
              </a:ext>
            </a:extLst>
          </p:cNvPr>
          <p:cNvSpPr/>
          <p:nvPr userDrawn="1"/>
        </p:nvSpPr>
        <p:spPr>
          <a:xfrm flipV="1">
            <a:off x="0" y="548640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857F8A-F9DB-BA49-AAC9-8AAD7912735F}" type="slidenum">
              <a:rPr lang="en-US" smtClean="0"/>
              <a:t>‹#›</a:t>
            </a:fld>
            <a:endParaRPr lang="en-US"/>
          </a:p>
        </p:txBody>
      </p:sp>
      <p:sp>
        <p:nvSpPr>
          <p:cNvPr id="2" name="Title 1"/>
          <p:cNvSpPr>
            <a:spLocks noGrp="1"/>
          </p:cNvSpPr>
          <p:nvPr>
            <p:ph type="ctrTitle" hasCustomPrompt="1"/>
          </p:nvPr>
        </p:nvSpPr>
        <p:spPr>
          <a:xfrm>
            <a:off x="568800" y="782694"/>
            <a:ext cx="8006399" cy="1440000"/>
          </a:xfrm>
        </p:spPr>
        <p:txBody>
          <a:bodyPr anchor="b" anchorCtr="0">
            <a:noAutofit/>
          </a:bodyPr>
          <a:lstStyle>
            <a:lvl1pPr>
              <a:lnSpc>
                <a:spcPts val="5500"/>
              </a:lnSpc>
              <a:defRPr sz="4500" baseline="0">
                <a:solidFill>
                  <a:schemeClr val="bg1"/>
                </a:solidFill>
              </a:defRPr>
            </a:lvl1pPr>
          </a:lstStyle>
          <a:p>
            <a:r>
              <a:rPr lang="en-US" dirty="0"/>
              <a:t>Click to edit </a:t>
            </a:r>
            <a:br>
              <a:rPr lang="en-US" dirty="0"/>
            </a:br>
            <a:r>
              <a:rPr lang="en-US" dirty="0"/>
              <a:t>Master title style</a:t>
            </a:r>
          </a:p>
        </p:txBody>
      </p:sp>
      <p:pic>
        <p:nvPicPr>
          <p:cNvPr id="24" name="Picture 23">
            <a:extLst>
              <a:ext uri="{FF2B5EF4-FFF2-40B4-BE49-F238E27FC236}">
                <a16:creationId xmlns:a16="http://schemas.microsoft.com/office/drawing/2014/main" id="{ECABA3F6-E7B6-924B-A2D3-2C2183B446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5924" y="5727701"/>
            <a:ext cx="1863725" cy="723957"/>
          </a:xfrm>
          <a:prstGeom prst="rect">
            <a:avLst/>
          </a:prstGeom>
        </p:spPr>
      </p:pic>
    </p:spTree>
    <p:extLst>
      <p:ext uri="{BB962C8B-B14F-4D97-AF65-F5344CB8AC3E}">
        <p14:creationId xmlns:p14="http://schemas.microsoft.com/office/powerpoint/2010/main" val="365516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624" y="450000"/>
            <a:ext cx="6660000" cy="1080000"/>
          </a:xfrm>
        </p:spPr>
        <p:txBody>
          <a:bodyPr>
            <a:normAutofit/>
          </a:bodyPr>
          <a:lstStyle>
            <a:lvl1pPr>
              <a:lnSpc>
                <a:spcPts val="3500"/>
              </a:lnSpc>
              <a:defRPr sz="2700" baseline="0"/>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565200" y="1692000"/>
            <a:ext cx="5400000" cy="4473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lIns="0" tIns="0" rIns="0" bIns="0"/>
          <a:lstStyle/>
          <a:p>
            <a:endParaRPr lang="en-US" dirty="0"/>
          </a:p>
        </p:txBody>
      </p:sp>
      <p:sp>
        <p:nvSpPr>
          <p:cNvPr id="5" name="Footer Placeholder 4"/>
          <p:cNvSpPr>
            <a:spLocks noGrp="1"/>
          </p:cNvSpPr>
          <p:nvPr>
            <p:ph type="ftr" sz="quarter" idx="11"/>
          </p:nvPr>
        </p:nvSpPr>
        <p:spPr/>
        <p:txBody>
          <a:bodyPr lIns="0" tIns="0" rIns="0" bIns="0"/>
          <a:lstStyle/>
          <a:p>
            <a:endParaRPr lang="en-US"/>
          </a:p>
        </p:txBody>
      </p:sp>
      <p:sp>
        <p:nvSpPr>
          <p:cNvPr id="6" name="Slide Number Placeholder 5"/>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339438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700" baseline="0"/>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565200" y="1653704"/>
            <a:ext cx="8023226" cy="4512146"/>
          </a:xfrm>
        </p:spPr>
        <p:txBody>
          <a:bodyPr>
            <a:normAutofit/>
          </a:bodyPr>
          <a:lstStyle>
            <a:lvl1pPr>
              <a:lnSpc>
                <a:spcPts val="3200"/>
              </a:lnSpc>
              <a:defRPr sz="2300" b="0" i="0" baseline="0">
                <a:solidFill>
                  <a:schemeClr val="tx1"/>
                </a:solidFill>
                <a:latin typeface="Georgia" panose="02040502050405020303" pitchFamily="18" charset="0"/>
                <a:ea typeface="Tahoma" panose="020B0604030504040204" pitchFamily="34" charset="0"/>
                <a:cs typeface="Lucida Grande" panose="020B0600040502020204" pitchFamily="34" charset="0"/>
              </a:defRPr>
            </a:lvl1pPr>
            <a:lvl2pPr>
              <a:lnSpc>
                <a:spcPts val="3200"/>
              </a:lnSpc>
              <a:defRPr sz="2300" b="0" i="0" baseline="0">
                <a:solidFill>
                  <a:schemeClr val="tx1"/>
                </a:solidFill>
                <a:latin typeface="Georgia" panose="02040502050405020303" pitchFamily="18" charset="0"/>
                <a:ea typeface="Tahoma" panose="020B0604030504040204" pitchFamily="34" charset="0"/>
                <a:cs typeface="Lucida Grande" panose="020B0600040502020204" pitchFamily="34" charset="0"/>
              </a:defRPr>
            </a:lvl2pPr>
            <a:lvl3pPr>
              <a:lnSpc>
                <a:spcPts val="3200"/>
              </a:lnSpc>
              <a:defRPr sz="2300" b="0" i="0" baseline="0">
                <a:solidFill>
                  <a:schemeClr val="tx1"/>
                </a:solidFill>
                <a:latin typeface="Georgia" panose="02040502050405020303" pitchFamily="18" charset="0"/>
                <a:ea typeface="Tahoma" panose="020B0604030504040204" pitchFamily="34" charset="0"/>
                <a:cs typeface="Lucida Grande" panose="020B0600040502020204" pitchFamily="34" charset="0"/>
              </a:defRPr>
            </a:lvl3pPr>
            <a:lvl4pPr>
              <a:lnSpc>
                <a:spcPts val="3200"/>
              </a:lnSpc>
              <a:defRPr sz="2300" b="0" i="0" baseline="0">
                <a:solidFill>
                  <a:schemeClr val="tx1"/>
                </a:solidFill>
                <a:latin typeface="Georgia" panose="02040502050405020303" pitchFamily="18" charset="0"/>
                <a:ea typeface="Tahoma" panose="020B0604030504040204" pitchFamily="34" charset="0"/>
                <a:cs typeface="Lucida Grande" panose="020B0600040502020204" pitchFamily="34" charset="0"/>
              </a:defRPr>
            </a:lvl4pPr>
            <a:lvl5pPr>
              <a:lnSpc>
                <a:spcPts val="3200"/>
              </a:lnSpc>
              <a:defRPr sz="2300" b="0" i="0" baseline="0">
                <a:solidFill>
                  <a:schemeClr val="tx1"/>
                </a:solidFill>
                <a:latin typeface="Georgia" panose="02040502050405020303" pitchFamily="18" charset="0"/>
                <a:ea typeface="Tahoma" panose="020B0604030504040204" pitchFamily="34" charset="0"/>
                <a:cs typeface="Lucida Grande" panose="020B06000405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lIns="0" tIns="0" rIns="0" bIns="0"/>
          <a:lstStyle/>
          <a:p>
            <a:endParaRPr lang="en-US" dirty="0"/>
          </a:p>
        </p:txBody>
      </p:sp>
      <p:sp>
        <p:nvSpPr>
          <p:cNvPr id="5" name="Footer Placeholder 4"/>
          <p:cNvSpPr>
            <a:spLocks noGrp="1"/>
          </p:cNvSpPr>
          <p:nvPr>
            <p:ph type="ftr" sz="quarter" idx="11"/>
          </p:nvPr>
        </p:nvSpPr>
        <p:spPr/>
        <p:txBody>
          <a:bodyPr lIns="0" tIns="0" rIns="0" bIns="0"/>
          <a:lstStyle/>
          <a:p>
            <a:endParaRPr lang="en-US"/>
          </a:p>
        </p:txBody>
      </p:sp>
      <p:sp>
        <p:nvSpPr>
          <p:cNvPr id="6" name="Slide Number Placeholder 5"/>
          <p:cNvSpPr>
            <a:spLocks noGrp="1"/>
          </p:cNvSpPr>
          <p:nvPr>
            <p:ph type="sldNum" sz="quarter" idx="12"/>
          </p:nvPr>
        </p:nvSpPr>
        <p:spPr/>
        <p:txBody>
          <a:bodyPr lIns="0" tIns="0" rIns="0" bIns="0"/>
          <a:lstStyle/>
          <a:p>
            <a:fld id="{0F857F8A-F9DB-BA49-AAC9-8AAD7912735F}" type="slidenum">
              <a:rPr lang="en-US" smtClean="0"/>
              <a:t>‹#›</a:t>
            </a:fld>
            <a:endParaRPr lang="en-US"/>
          </a:p>
        </p:txBody>
      </p:sp>
    </p:spTree>
    <p:extLst>
      <p:ext uri="{BB962C8B-B14F-4D97-AF65-F5344CB8AC3E}">
        <p14:creationId xmlns:p14="http://schemas.microsoft.com/office/powerpoint/2010/main" val="155966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One 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200" y="450000"/>
            <a:ext cx="3816000" cy="1080000"/>
          </a:xfrm>
        </p:spPr>
        <p:txBody>
          <a:bodyPr>
            <a:normAutofit/>
          </a:bodyPr>
          <a:lstStyle>
            <a:lvl1pPr>
              <a:defRPr sz="2700" baseline="0"/>
            </a:lvl1pPr>
          </a:lstStyle>
          <a:p>
            <a:r>
              <a:rPr lang="en-US" dirty="0"/>
              <a:t>Click to edit Master</a:t>
            </a:r>
            <a:br>
              <a:rPr lang="en-US" dirty="0"/>
            </a:br>
            <a:r>
              <a:rPr lang="en-US" dirty="0"/>
              <a:t>title style</a:t>
            </a:r>
          </a:p>
        </p:txBody>
      </p:sp>
      <p:sp>
        <p:nvSpPr>
          <p:cNvPr id="3" name="Content Placeholder 2"/>
          <p:cNvSpPr>
            <a:spLocks noGrp="1"/>
          </p:cNvSpPr>
          <p:nvPr>
            <p:ph sz="half" idx="1"/>
          </p:nvPr>
        </p:nvSpPr>
        <p:spPr>
          <a:xfrm>
            <a:off x="565200" y="1692000"/>
            <a:ext cx="3816000" cy="4500000"/>
          </a:xfrm>
        </p:spPr>
        <p:txBody>
          <a:bodyPr>
            <a:normAutofit/>
          </a:bodyPr>
          <a:lstStyle>
            <a:lvl1pPr>
              <a:lnSpc>
                <a:spcPts val="2000"/>
              </a:lnSpc>
              <a:defRPr sz="1400" b="0" i="0" baseline="0">
                <a:latin typeface="Lucida Sans Unicode" panose="020B0602030504020204" pitchFamily="34" charset="0"/>
                <a:cs typeface="Lucida Sans Unicode" panose="020B0602030504020204" pitchFamily="34" charset="0"/>
              </a:defRPr>
            </a:lvl1pPr>
            <a:lvl2pPr>
              <a:lnSpc>
                <a:spcPts val="2000"/>
              </a:lnSpc>
              <a:defRPr sz="1400" b="0" i="0" baseline="0">
                <a:latin typeface="Lucida Sans Unicode" panose="020B0602030504020204" pitchFamily="34" charset="0"/>
                <a:cs typeface="Lucida Sans Unicode" panose="020B0602030504020204" pitchFamily="34" charset="0"/>
              </a:defRPr>
            </a:lvl2pPr>
            <a:lvl3pPr>
              <a:lnSpc>
                <a:spcPts val="2000"/>
              </a:lnSpc>
              <a:defRPr sz="1400" b="0" i="0" baseline="0">
                <a:latin typeface="Lucida Sans Unicode" panose="020B0602030504020204" pitchFamily="34" charset="0"/>
                <a:cs typeface="Lucida Sans Unicode" panose="020B0602030504020204" pitchFamily="34" charset="0"/>
              </a:defRPr>
            </a:lvl3pPr>
            <a:lvl4pPr>
              <a:lnSpc>
                <a:spcPts val="2000"/>
              </a:lnSpc>
              <a:defRPr sz="1400" b="0" i="0" baseline="0">
                <a:latin typeface="Lucida Sans Unicode" panose="020B0602030504020204" pitchFamily="34" charset="0"/>
                <a:cs typeface="Lucida Sans Unicode" panose="020B0602030504020204" pitchFamily="34" charset="0"/>
              </a:defRPr>
            </a:lvl4pPr>
            <a:lvl5pPr>
              <a:lnSpc>
                <a:spcPts val="2000"/>
              </a:lnSpc>
              <a:defRPr sz="1400" b="0" i="0" baseline="0">
                <a:latin typeface="Lucida Sans Unicode" panose="020B0602030504020204" pitchFamily="34" charset="0"/>
                <a:cs typeface="Lucida Sans Unicode" panose="020B0602030504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0"/>
            <a:ext cx="4572000" cy="6353999"/>
          </a:xfrm>
        </p:spPr>
        <p:txBody>
          <a:bodyPr lIns="180000" tIns="180000" rIns="0">
            <a:normAutofit/>
          </a:bodyPr>
          <a:lstStyle>
            <a:lvl1pPr>
              <a:lnSpc>
                <a:spcPct val="100000"/>
              </a:lnSpc>
              <a:defRPr sz="2000" baseline="0">
                <a:solidFill>
                  <a:schemeClr val="bg1">
                    <a:lumMod val="50000"/>
                  </a:schemeClr>
                </a:solidFill>
              </a:defRPr>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endParaRPr lang="en-US" dirty="0"/>
          </a:p>
        </p:txBody>
      </p:sp>
      <p:sp>
        <p:nvSpPr>
          <p:cNvPr id="5" name="Date Placeholder 3">
            <a:extLst>
              <a:ext uri="{FF2B5EF4-FFF2-40B4-BE49-F238E27FC236}">
                <a16:creationId xmlns:a16="http://schemas.microsoft.com/office/drawing/2014/main" id="{0748ED83-64C2-F947-A8EC-AA6F42334784}"/>
              </a:ext>
            </a:extLst>
          </p:cNvPr>
          <p:cNvSpPr>
            <a:spLocks noGrp="1"/>
          </p:cNvSpPr>
          <p:nvPr>
            <p:ph type="dt" sz="half" idx="10"/>
          </p:nvPr>
        </p:nvSpPr>
        <p:spPr>
          <a:xfrm>
            <a:off x="7144379" y="6482709"/>
            <a:ext cx="1440000" cy="288000"/>
          </a:xfrm>
          <a:prstGeom prst="rect">
            <a:avLst/>
          </a:prstGeom>
        </p:spPr>
        <p:txBody>
          <a:bodyPr vert="horz" lIns="0" tIns="0" rIns="0" bIns="0" rtlCol="0" anchor="ctr"/>
          <a:lstStyle>
            <a:lvl1pPr algn="r">
              <a:lnSpc>
                <a:spcPts val="1000"/>
              </a:lnSpc>
              <a:defRPr sz="1000" b="0" i="0" baseline="0">
                <a:solidFill>
                  <a:schemeClr val="accent3"/>
                </a:solidFill>
                <a:latin typeface="Lucida Sans Unicode" panose="020B0602030504020204" pitchFamily="34" charset="0"/>
                <a:ea typeface="Tahoma" panose="020B0604030504040204" pitchFamily="34" charset="0"/>
                <a:cs typeface="Lucida Sans Unicode" panose="020B0602030504020204" pitchFamily="34" charset="0"/>
              </a:defRPr>
            </a:lvl1pPr>
          </a:lstStyle>
          <a:p>
            <a:endParaRPr lang="en-US" dirty="0"/>
          </a:p>
        </p:txBody>
      </p:sp>
      <p:sp>
        <p:nvSpPr>
          <p:cNvPr id="6" name="Footer Placeholder 4">
            <a:extLst>
              <a:ext uri="{FF2B5EF4-FFF2-40B4-BE49-F238E27FC236}">
                <a16:creationId xmlns:a16="http://schemas.microsoft.com/office/drawing/2014/main" id="{6B2A3BDC-7429-2441-B68F-682C8B67EFDF}"/>
              </a:ext>
            </a:extLst>
          </p:cNvPr>
          <p:cNvSpPr>
            <a:spLocks noGrp="1"/>
          </p:cNvSpPr>
          <p:nvPr>
            <p:ph type="ftr" sz="quarter" idx="3"/>
          </p:nvPr>
        </p:nvSpPr>
        <p:spPr>
          <a:xfrm>
            <a:off x="910332" y="6482709"/>
            <a:ext cx="5400000" cy="288000"/>
          </a:xfrm>
          <a:prstGeom prst="rect">
            <a:avLst/>
          </a:prstGeom>
        </p:spPr>
        <p:txBody>
          <a:bodyPr vert="horz" lIns="0" tIns="0" rIns="0" bIns="0" rtlCol="0" anchor="ctr"/>
          <a:lstStyle>
            <a:lvl1pPr algn="l">
              <a:lnSpc>
                <a:spcPts val="1000"/>
              </a:lnSpc>
              <a:defRPr sz="1000" b="0" i="0" baseline="0">
                <a:solidFill>
                  <a:schemeClr val="accent3"/>
                </a:solidFill>
                <a:latin typeface="Lucida Sans Unicode" panose="020B0602030504020204" pitchFamily="34" charset="0"/>
                <a:ea typeface="Tahoma" panose="020B0604030504040204" pitchFamily="34" charset="0"/>
                <a:cs typeface="Lucida Sans Unicode" panose="020B0602030504020204" pitchFamily="34" charset="0"/>
              </a:defRPr>
            </a:lvl1pPr>
          </a:lstStyle>
          <a:p>
            <a:endParaRPr lang="en-US" dirty="0"/>
          </a:p>
        </p:txBody>
      </p:sp>
      <p:sp>
        <p:nvSpPr>
          <p:cNvPr id="7" name="Slide Number Placeholder 5">
            <a:extLst>
              <a:ext uri="{FF2B5EF4-FFF2-40B4-BE49-F238E27FC236}">
                <a16:creationId xmlns:a16="http://schemas.microsoft.com/office/drawing/2014/main" id="{60AF3466-38C9-324D-AEF4-6AC13409EF22}"/>
              </a:ext>
            </a:extLst>
          </p:cNvPr>
          <p:cNvSpPr>
            <a:spLocks noGrp="1"/>
          </p:cNvSpPr>
          <p:nvPr>
            <p:ph type="sldNum" sz="quarter" idx="4"/>
          </p:nvPr>
        </p:nvSpPr>
        <p:spPr>
          <a:xfrm>
            <a:off x="568800" y="6482709"/>
            <a:ext cx="288000" cy="288000"/>
          </a:xfrm>
          <a:prstGeom prst="rect">
            <a:avLst/>
          </a:prstGeom>
        </p:spPr>
        <p:txBody>
          <a:bodyPr vert="horz" lIns="0" tIns="0" rIns="0" bIns="0" rtlCol="0" anchor="ctr"/>
          <a:lstStyle>
            <a:lvl1pPr algn="l">
              <a:lnSpc>
                <a:spcPts val="1000"/>
              </a:lnSpc>
              <a:defRPr sz="1000" b="0" i="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1pPr>
          </a:lstStyle>
          <a:p>
            <a:fld id="{0F857F8A-F9DB-BA49-AAC9-8AAD7912735F}" type="slidenum">
              <a:rPr lang="en-US" smtClean="0"/>
              <a:pPr/>
              <a:t>‹#›</a:t>
            </a:fld>
            <a:endParaRPr lang="en-US" dirty="0"/>
          </a:p>
        </p:txBody>
      </p:sp>
    </p:spTree>
    <p:extLst>
      <p:ext uri="{BB962C8B-B14F-4D97-AF65-F5344CB8AC3E}">
        <p14:creationId xmlns:p14="http://schemas.microsoft.com/office/powerpoint/2010/main" val="117029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85E550-22AE-7040-8DC4-876C91304517}"/>
              </a:ext>
            </a:extLst>
          </p:cNvPr>
          <p:cNvSpPr/>
          <p:nvPr userDrawn="1"/>
        </p:nvSpPr>
        <p:spPr>
          <a:xfrm flipV="1">
            <a:off x="4572000" y="-1"/>
            <a:ext cx="4571999" cy="6353999"/>
          </a:xfrm>
          <a:prstGeom prst="rect">
            <a:avLst/>
          </a:prstGeom>
          <a:solidFill>
            <a:srgbClr val="9B9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65200" y="450000"/>
            <a:ext cx="3816000" cy="1080000"/>
          </a:xfrm>
        </p:spPr>
        <p:txBody>
          <a:bodyPr>
            <a:normAutofit/>
          </a:bodyPr>
          <a:lstStyle>
            <a:lvl1pPr>
              <a:defRPr sz="2700" baseline="0"/>
            </a:lvl1pPr>
          </a:lstStyle>
          <a:p>
            <a:r>
              <a:rPr lang="en-US" dirty="0"/>
              <a:t>Click to edit Master</a:t>
            </a:r>
            <a:br>
              <a:rPr lang="en-US" dirty="0"/>
            </a:br>
            <a:r>
              <a:rPr lang="en-US" dirty="0"/>
              <a:t>title style</a:t>
            </a:r>
          </a:p>
        </p:txBody>
      </p:sp>
      <p:sp>
        <p:nvSpPr>
          <p:cNvPr id="3" name="Content Placeholder 2"/>
          <p:cNvSpPr>
            <a:spLocks noGrp="1"/>
          </p:cNvSpPr>
          <p:nvPr>
            <p:ph sz="half" idx="1"/>
          </p:nvPr>
        </p:nvSpPr>
        <p:spPr>
          <a:xfrm>
            <a:off x="565200" y="1692000"/>
            <a:ext cx="3816000" cy="4500000"/>
          </a:xfrm>
        </p:spPr>
        <p:txBody>
          <a:bodyPr>
            <a:normAutofit/>
          </a:bodyPr>
          <a:lstStyle>
            <a:lvl1pPr>
              <a:lnSpc>
                <a:spcPts val="2000"/>
              </a:lnSpc>
              <a:defRPr sz="1400" b="0" i="0" baseline="0">
                <a:latin typeface="Lucida Sans Unicode" panose="020B0602030504020204" pitchFamily="34" charset="0"/>
                <a:cs typeface="Lucida Sans Unicode" panose="020B0602030504020204" pitchFamily="34" charset="0"/>
              </a:defRPr>
            </a:lvl1pPr>
            <a:lvl2pPr>
              <a:lnSpc>
                <a:spcPts val="2000"/>
              </a:lnSpc>
              <a:defRPr sz="1400" b="0" i="0" baseline="0">
                <a:latin typeface="Lucida Sans Unicode" panose="020B0602030504020204" pitchFamily="34" charset="0"/>
                <a:cs typeface="Lucida Sans Unicode" panose="020B0602030504020204" pitchFamily="34" charset="0"/>
              </a:defRPr>
            </a:lvl2pPr>
            <a:lvl3pPr>
              <a:lnSpc>
                <a:spcPts val="2000"/>
              </a:lnSpc>
              <a:defRPr sz="1400" b="0" i="0" baseline="0">
                <a:latin typeface="Lucida Sans Unicode" panose="020B0602030504020204" pitchFamily="34" charset="0"/>
                <a:cs typeface="Lucida Sans Unicode" panose="020B0602030504020204" pitchFamily="34" charset="0"/>
              </a:defRPr>
            </a:lvl3pPr>
            <a:lvl4pPr>
              <a:lnSpc>
                <a:spcPts val="2000"/>
              </a:lnSpc>
              <a:defRPr sz="1400" b="0" i="0" baseline="0">
                <a:latin typeface="Lucida Sans Unicode" panose="020B0602030504020204" pitchFamily="34" charset="0"/>
                <a:cs typeface="Lucida Sans Unicode" panose="020B0602030504020204" pitchFamily="34" charset="0"/>
              </a:defRPr>
            </a:lvl4pPr>
            <a:lvl5pPr>
              <a:lnSpc>
                <a:spcPts val="2000"/>
              </a:lnSpc>
              <a:defRPr sz="1400" b="0" i="0" baseline="0">
                <a:latin typeface="Lucida Sans Unicode" panose="020B0602030504020204" pitchFamily="34" charset="0"/>
                <a:cs typeface="Lucida Sans Unicode" panose="020B0602030504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9ABD40C0-870D-5C47-834E-554076EA22A0}"/>
              </a:ext>
            </a:extLst>
          </p:cNvPr>
          <p:cNvSpPr>
            <a:spLocks noGrp="1"/>
          </p:cNvSpPr>
          <p:nvPr>
            <p:ph type="dt" sz="half" idx="10"/>
          </p:nvPr>
        </p:nvSpPr>
        <p:spPr>
          <a:xfrm>
            <a:off x="7144379" y="6482709"/>
            <a:ext cx="1440000" cy="288000"/>
          </a:xfrm>
          <a:prstGeom prst="rect">
            <a:avLst/>
          </a:prstGeom>
        </p:spPr>
        <p:txBody>
          <a:bodyPr vert="horz" lIns="0" tIns="0" rIns="0" bIns="0" rtlCol="0" anchor="ctr"/>
          <a:lstStyle>
            <a:lvl1pPr algn="r">
              <a:lnSpc>
                <a:spcPts val="1000"/>
              </a:lnSpc>
              <a:defRPr sz="1000" b="0" i="0" baseline="0">
                <a:solidFill>
                  <a:schemeClr val="accent3"/>
                </a:solidFill>
                <a:latin typeface="Lucida Sans Unicode" panose="020B0602030504020204" pitchFamily="34" charset="0"/>
                <a:ea typeface="Tahoma" panose="020B0604030504040204" pitchFamily="34" charset="0"/>
                <a:cs typeface="Lucida Sans Unicode" panose="020B0602030504020204" pitchFamily="34" charset="0"/>
              </a:defRPr>
            </a:lvl1pPr>
          </a:lstStyle>
          <a:p>
            <a:endParaRPr lang="en-US" dirty="0"/>
          </a:p>
        </p:txBody>
      </p:sp>
      <p:sp>
        <p:nvSpPr>
          <p:cNvPr id="7" name="Footer Placeholder 4">
            <a:extLst>
              <a:ext uri="{FF2B5EF4-FFF2-40B4-BE49-F238E27FC236}">
                <a16:creationId xmlns:a16="http://schemas.microsoft.com/office/drawing/2014/main" id="{F652EF59-B99C-3046-8331-5E0554FEA707}"/>
              </a:ext>
            </a:extLst>
          </p:cNvPr>
          <p:cNvSpPr>
            <a:spLocks noGrp="1"/>
          </p:cNvSpPr>
          <p:nvPr>
            <p:ph type="ftr" sz="quarter" idx="3"/>
          </p:nvPr>
        </p:nvSpPr>
        <p:spPr>
          <a:xfrm>
            <a:off x="910332" y="6482709"/>
            <a:ext cx="5400000" cy="288000"/>
          </a:xfrm>
          <a:prstGeom prst="rect">
            <a:avLst/>
          </a:prstGeom>
        </p:spPr>
        <p:txBody>
          <a:bodyPr vert="horz" lIns="0" tIns="0" rIns="0" bIns="0" rtlCol="0" anchor="ctr"/>
          <a:lstStyle>
            <a:lvl1pPr algn="l">
              <a:lnSpc>
                <a:spcPts val="1000"/>
              </a:lnSpc>
              <a:defRPr sz="1000" b="0" i="0" baseline="0">
                <a:solidFill>
                  <a:schemeClr val="accent3"/>
                </a:solidFill>
                <a:latin typeface="Lucida Sans Unicode" panose="020B0602030504020204" pitchFamily="34" charset="0"/>
                <a:ea typeface="Tahoma" panose="020B0604030504040204" pitchFamily="34" charset="0"/>
                <a:cs typeface="Lucida Sans Unicode" panose="020B0602030504020204" pitchFamily="34" charset="0"/>
              </a:defRPr>
            </a:lvl1pPr>
          </a:lstStyle>
          <a:p>
            <a:endParaRPr lang="en-US" dirty="0"/>
          </a:p>
        </p:txBody>
      </p:sp>
      <p:sp>
        <p:nvSpPr>
          <p:cNvPr id="8" name="Slide Number Placeholder 5">
            <a:extLst>
              <a:ext uri="{FF2B5EF4-FFF2-40B4-BE49-F238E27FC236}">
                <a16:creationId xmlns:a16="http://schemas.microsoft.com/office/drawing/2014/main" id="{E07529C9-62F0-F94D-82C1-D942C7C6B5DC}"/>
              </a:ext>
            </a:extLst>
          </p:cNvPr>
          <p:cNvSpPr>
            <a:spLocks noGrp="1"/>
          </p:cNvSpPr>
          <p:nvPr>
            <p:ph type="sldNum" sz="quarter" idx="4"/>
          </p:nvPr>
        </p:nvSpPr>
        <p:spPr>
          <a:xfrm>
            <a:off x="568800" y="6482709"/>
            <a:ext cx="288000" cy="288000"/>
          </a:xfrm>
          <a:prstGeom prst="rect">
            <a:avLst/>
          </a:prstGeom>
        </p:spPr>
        <p:txBody>
          <a:bodyPr vert="horz" lIns="0" tIns="0" rIns="0" bIns="0" rtlCol="0" anchor="ctr"/>
          <a:lstStyle>
            <a:lvl1pPr algn="l">
              <a:lnSpc>
                <a:spcPts val="1000"/>
              </a:lnSpc>
              <a:defRPr sz="1000" b="0" i="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1pPr>
          </a:lstStyle>
          <a:p>
            <a:fld id="{0F857F8A-F9DB-BA49-AAC9-8AAD7912735F}" type="slidenum">
              <a:rPr lang="en-US" smtClean="0"/>
              <a:pPr/>
              <a:t>‹#›</a:t>
            </a:fld>
            <a:endParaRPr lang="en-US" dirty="0"/>
          </a:p>
        </p:txBody>
      </p:sp>
      <p:sp>
        <p:nvSpPr>
          <p:cNvPr id="12" name="Content Placeholder 3">
            <a:extLst>
              <a:ext uri="{FF2B5EF4-FFF2-40B4-BE49-F238E27FC236}">
                <a16:creationId xmlns:a16="http://schemas.microsoft.com/office/drawing/2014/main" id="{A467F985-8083-78CC-E6BE-D1ACACC38811}"/>
              </a:ext>
            </a:extLst>
          </p:cNvPr>
          <p:cNvSpPr>
            <a:spLocks noGrp="1"/>
          </p:cNvSpPr>
          <p:nvPr>
            <p:ph sz="half" idx="2"/>
          </p:nvPr>
        </p:nvSpPr>
        <p:spPr>
          <a:xfrm>
            <a:off x="4762799" y="272710"/>
            <a:ext cx="4572000" cy="6353999"/>
          </a:xfrm>
          <a:noFill/>
        </p:spPr>
        <p:txBody>
          <a:bodyPr lIns="180000" tIns="180000" rIns="0">
            <a:normAutofit/>
          </a:bodyPr>
          <a:lstStyle>
            <a:lvl1pPr>
              <a:lnSpc>
                <a:spcPct val="100000"/>
              </a:lnSpc>
              <a:defRPr sz="2000" baseline="0">
                <a:solidFill>
                  <a:schemeClr val="bg1"/>
                </a:solidFill>
              </a:defRPr>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71195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0388" y="3074120"/>
            <a:ext cx="8023225" cy="1080000"/>
          </a:xfrm>
        </p:spPr>
        <p:txBody>
          <a:bodyPr anchor="t">
            <a:normAutofit/>
          </a:bodyPr>
          <a:lstStyle>
            <a:lvl1pPr algn="l">
              <a:lnSpc>
                <a:spcPts val="3500"/>
              </a:lnSpc>
              <a:defRPr sz="3000" b="0" cap="all" baseline="0">
                <a:solidFill>
                  <a:schemeClr val="tx1"/>
                </a:solidFill>
                <a:latin typeface="Georgia" panose="02040502050405020303" pitchFamily="18" charset="0"/>
                <a:ea typeface="Tahoma" panose="020B0604030504040204" pitchFamily="34" charset="0"/>
                <a:cs typeface="Tahoma" panose="020B060403050404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57F8A-F9DB-BA49-AAC9-8AAD7912735F}" type="slidenum">
              <a:rPr lang="en-US" smtClean="0"/>
              <a:t>‹#›</a:t>
            </a:fld>
            <a:endParaRPr lang="en-US"/>
          </a:p>
        </p:txBody>
      </p:sp>
    </p:spTree>
    <p:extLst>
      <p:ext uri="{BB962C8B-B14F-4D97-AF65-F5344CB8AC3E}">
        <p14:creationId xmlns:p14="http://schemas.microsoft.com/office/powerpoint/2010/main" val="397529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45238"/>
            <a:ext cx="9144000" cy="5048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5624" y="450000"/>
            <a:ext cx="6660000" cy="1080000"/>
          </a:xfrm>
          <a:prstGeom prst="rect">
            <a:avLst/>
          </a:prstGeom>
        </p:spPr>
        <p:txBody>
          <a:bodyPr vert="horz" lIns="0" tIns="0" rIns="0" bIns="0" rtlCol="0" anchor="t" anchorCtr="0">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568800" y="1692000"/>
            <a:ext cx="5400000" cy="447385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144379" y="6482709"/>
            <a:ext cx="1440000" cy="288000"/>
          </a:xfrm>
          <a:prstGeom prst="rect">
            <a:avLst/>
          </a:prstGeom>
        </p:spPr>
        <p:txBody>
          <a:bodyPr vert="horz" lIns="0" tIns="0" rIns="0" bIns="0" rtlCol="0" anchor="ctr"/>
          <a:lstStyle>
            <a:lvl1pPr algn="r">
              <a:lnSpc>
                <a:spcPts val="1000"/>
              </a:lnSpc>
              <a:defRPr sz="1000" b="0" i="0" baseline="0">
                <a:solidFill>
                  <a:schemeClr val="accent3"/>
                </a:solidFill>
                <a:latin typeface="Lucida Sans Unicode" panose="020B0602030504020204" pitchFamily="34" charset="0"/>
                <a:ea typeface="Tahoma" panose="020B0604030504040204" pitchFamily="34" charset="0"/>
                <a:cs typeface="Lucida Sans Unicode" panose="020B0602030504020204" pitchFamily="34" charset="0"/>
              </a:defRPr>
            </a:lvl1pPr>
          </a:lstStyle>
          <a:p>
            <a:endParaRPr lang="en-US" dirty="0"/>
          </a:p>
        </p:txBody>
      </p:sp>
      <p:sp>
        <p:nvSpPr>
          <p:cNvPr id="5" name="Footer Placeholder 4"/>
          <p:cNvSpPr>
            <a:spLocks noGrp="1"/>
          </p:cNvSpPr>
          <p:nvPr>
            <p:ph type="ftr" sz="quarter" idx="3"/>
          </p:nvPr>
        </p:nvSpPr>
        <p:spPr>
          <a:xfrm>
            <a:off x="910332" y="6482709"/>
            <a:ext cx="5400000" cy="288000"/>
          </a:xfrm>
          <a:prstGeom prst="rect">
            <a:avLst/>
          </a:prstGeom>
        </p:spPr>
        <p:txBody>
          <a:bodyPr vert="horz" lIns="0" tIns="0" rIns="0" bIns="0" rtlCol="0" anchor="ctr"/>
          <a:lstStyle>
            <a:lvl1pPr algn="l">
              <a:lnSpc>
                <a:spcPts val="1000"/>
              </a:lnSpc>
              <a:defRPr sz="1000" b="0" i="0" baseline="0">
                <a:solidFill>
                  <a:schemeClr val="accent3"/>
                </a:solidFill>
                <a:latin typeface="Lucida Sans Unicode" panose="020B0602030504020204" pitchFamily="34" charset="0"/>
                <a:ea typeface="Tahoma" panose="020B0604030504040204" pitchFamily="34" charset="0"/>
                <a:cs typeface="Lucida Sans Unicode" panose="020B0602030504020204" pitchFamily="34" charset="0"/>
              </a:defRPr>
            </a:lvl1pPr>
          </a:lstStyle>
          <a:p>
            <a:endParaRPr lang="en-US" dirty="0"/>
          </a:p>
        </p:txBody>
      </p:sp>
      <p:sp>
        <p:nvSpPr>
          <p:cNvPr id="6" name="Slide Number Placeholder 5"/>
          <p:cNvSpPr>
            <a:spLocks noGrp="1"/>
          </p:cNvSpPr>
          <p:nvPr>
            <p:ph type="sldNum" sz="quarter" idx="4"/>
          </p:nvPr>
        </p:nvSpPr>
        <p:spPr>
          <a:xfrm>
            <a:off x="568800" y="6482709"/>
            <a:ext cx="288000" cy="288000"/>
          </a:xfrm>
          <a:prstGeom prst="rect">
            <a:avLst/>
          </a:prstGeom>
        </p:spPr>
        <p:txBody>
          <a:bodyPr vert="horz" lIns="0" tIns="0" rIns="0" bIns="0" rtlCol="0" anchor="ctr"/>
          <a:lstStyle>
            <a:lvl1pPr algn="l">
              <a:lnSpc>
                <a:spcPts val="1000"/>
              </a:lnSpc>
              <a:defRPr sz="1000" b="0" i="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1pPr>
          </a:lstStyle>
          <a:p>
            <a:fld id="{0F857F8A-F9DB-BA49-AAC9-8AAD7912735F}" type="slidenum">
              <a:rPr lang="en-US" smtClean="0"/>
              <a:pPr/>
              <a:t>‹#›</a:t>
            </a:fld>
            <a:endParaRPr lang="en-US" dirty="0"/>
          </a:p>
        </p:txBody>
      </p:sp>
      <p:pic>
        <p:nvPicPr>
          <p:cNvPr id="19" name="Picture 18">
            <a:extLst>
              <a:ext uri="{FF2B5EF4-FFF2-40B4-BE49-F238E27FC236}">
                <a16:creationId xmlns:a16="http://schemas.microsoft.com/office/drawing/2014/main" id="{C418AE4E-7D67-2F4B-A7B9-EA5064FA78B2}"/>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397562" y="344433"/>
            <a:ext cx="1482831" cy="576000"/>
          </a:xfrm>
          <a:prstGeom prst="rect">
            <a:avLst/>
          </a:prstGeom>
        </p:spPr>
      </p:pic>
    </p:spTree>
    <p:extLst>
      <p:ext uri="{BB962C8B-B14F-4D97-AF65-F5344CB8AC3E}">
        <p14:creationId xmlns:p14="http://schemas.microsoft.com/office/powerpoint/2010/main" val="326848317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4" r:id="rId3"/>
    <p:sldLayoutId id="2147483675" r:id="rId4"/>
    <p:sldLayoutId id="2147483650" r:id="rId5"/>
    <p:sldLayoutId id="2147483661" r:id="rId6"/>
    <p:sldLayoutId id="2147483666" r:id="rId7"/>
    <p:sldLayoutId id="2147483672" r:id="rId8"/>
    <p:sldLayoutId id="2147483651" r:id="rId9"/>
    <p:sldLayoutId id="2147483652" r:id="rId10"/>
    <p:sldLayoutId id="2147483673" r:id="rId11"/>
    <p:sldLayoutId id="2147483653" r:id="rId12"/>
    <p:sldLayoutId id="2147483654" r:id="rId13"/>
    <p:sldLayoutId id="2147483655" r:id="rId14"/>
    <p:sldLayoutId id="2147483669" r:id="rId15"/>
    <p:sldLayoutId id="2147483656" r:id="rId16"/>
    <p:sldLayoutId id="2147483670" r:id="rId17"/>
    <p:sldLayoutId id="2147483657" r:id="rId18"/>
  </p:sldLayoutIdLst>
  <p:txStyles>
    <p:titleStyle>
      <a:lvl1pPr algn="l" defTabSz="457189" rtl="0" eaLnBrk="1" latinLnBrk="0" hangingPunct="1">
        <a:lnSpc>
          <a:spcPts val="3500"/>
        </a:lnSpc>
        <a:spcBef>
          <a:spcPct val="0"/>
        </a:spcBef>
        <a:buNone/>
        <a:defRPr sz="3000" b="0" i="0" kern="1200" baseline="0">
          <a:solidFill>
            <a:schemeClr val="tx1"/>
          </a:solidFill>
          <a:latin typeface="Georgia" panose="02040502050405020303" pitchFamily="18" charset="0"/>
          <a:ea typeface="Tahoma" panose="020B0604030504040204" pitchFamily="34" charset="0"/>
          <a:cs typeface="Tahoma" panose="020B0604030504040204" pitchFamily="34" charset="0"/>
        </a:defRPr>
      </a:lvl1pPr>
    </p:titleStyle>
    <p:bodyStyle>
      <a:lvl1pPr marL="0" indent="0" algn="l" defTabSz="457189" rtl="0" eaLnBrk="1" latinLnBrk="0" hangingPunct="1">
        <a:lnSpc>
          <a:spcPts val="2000"/>
        </a:lnSpc>
        <a:spcBef>
          <a:spcPts val="0"/>
        </a:spcBef>
        <a:buFontTx/>
        <a:buNone/>
        <a:defRPr sz="1400" b="0" i="0" kern="120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1pPr>
      <a:lvl2pPr marL="0" indent="0" algn="l" defTabSz="457189" rtl="0" eaLnBrk="1" latinLnBrk="0" hangingPunct="1">
        <a:lnSpc>
          <a:spcPts val="2000"/>
        </a:lnSpc>
        <a:spcBef>
          <a:spcPts val="0"/>
        </a:spcBef>
        <a:buFontTx/>
        <a:buNone/>
        <a:defRPr sz="1400" b="0" i="0" kern="120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2pPr>
      <a:lvl3pPr marL="0" indent="0" algn="l" defTabSz="457189" rtl="0" eaLnBrk="1" latinLnBrk="0" hangingPunct="1">
        <a:lnSpc>
          <a:spcPts val="2000"/>
        </a:lnSpc>
        <a:spcBef>
          <a:spcPts val="0"/>
        </a:spcBef>
        <a:buFontTx/>
        <a:buNone/>
        <a:defRPr sz="1400" b="0" i="0" kern="120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3pPr>
      <a:lvl4pPr marL="0" indent="0" algn="l" defTabSz="457189" rtl="0" eaLnBrk="1" latinLnBrk="0" hangingPunct="1">
        <a:lnSpc>
          <a:spcPts val="2000"/>
        </a:lnSpc>
        <a:spcBef>
          <a:spcPts val="0"/>
        </a:spcBef>
        <a:buFontTx/>
        <a:buNone/>
        <a:defRPr sz="1400" b="0" i="0" kern="120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4pPr>
      <a:lvl5pPr marL="0" indent="0" algn="l" defTabSz="457189" rtl="0" eaLnBrk="1" latinLnBrk="0" hangingPunct="1">
        <a:lnSpc>
          <a:spcPts val="2000"/>
        </a:lnSpc>
        <a:spcBef>
          <a:spcPts val="0"/>
        </a:spcBef>
        <a:buFontTx/>
        <a:buNone/>
        <a:defRPr sz="1400" b="0" i="0" kern="1200" baseline="0">
          <a:solidFill>
            <a:schemeClr val="bg2"/>
          </a:solidFill>
          <a:latin typeface="Lucida Sans Unicode" panose="020B0602030504020204" pitchFamily="34" charset="0"/>
          <a:ea typeface="Tahoma" panose="020B0604030504040204" pitchFamily="34" charset="0"/>
          <a:cs typeface="Lucida Sans Unicode" panose="020B0602030504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53" userDrawn="1">
          <p15:clr>
            <a:srgbClr val="F26B43"/>
          </p15:clr>
        </p15:guide>
        <p15:guide id="2" pos="2880" userDrawn="1">
          <p15:clr>
            <a:srgbClr val="F26B43"/>
          </p15:clr>
        </p15:guide>
        <p15:guide id="5" pos="353" userDrawn="1">
          <p15:clr>
            <a:srgbClr val="F26B43"/>
          </p15:clr>
        </p15:guide>
        <p15:guide id="6" orient="horz" pos="3884" userDrawn="1">
          <p15:clr>
            <a:srgbClr val="F26B43"/>
          </p15:clr>
        </p15:guide>
        <p15:guide id="7" orient="horz" pos="788" userDrawn="1">
          <p15:clr>
            <a:srgbClr val="F26B43"/>
          </p15:clr>
        </p15:guide>
        <p15:guide id="9" orient="horz" pos="1094" userDrawn="1">
          <p15:clr>
            <a:srgbClr val="F26B43"/>
          </p15:clr>
        </p15:guide>
        <p15:guide id="11" orient="horz" userDrawn="1">
          <p15:clr>
            <a:srgbClr val="F26B43"/>
          </p15:clr>
        </p15:guide>
        <p15:guide id="12" orient="horz" pos="4315" userDrawn="1">
          <p15:clr>
            <a:srgbClr val="F26B43"/>
          </p15:clr>
        </p15:guide>
        <p15:guide id="13" userDrawn="1">
          <p15:clr>
            <a:srgbClr val="F26B43"/>
          </p15:clr>
        </p15:guide>
        <p15:guide id="14" pos="5760" userDrawn="1">
          <p15:clr>
            <a:srgbClr val="F26B43"/>
          </p15:clr>
        </p15:guide>
        <p15:guide id="19" pos="2698" userDrawn="1">
          <p15:clr>
            <a:srgbClr val="F26B43"/>
          </p15:clr>
        </p15:guide>
        <p15:guide id="21" orient="horz" pos="508" userDrawn="1">
          <p15:clr>
            <a:srgbClr val="F26B43"/>
          </p15:clr>
        </p15:guide>
        <p15:guide id="22" pos="5407" userDrawn="1">
          <p15:clr>
            <a:srgbClr val="F26B43"/>
          </p15:clr>
        </p15:guide>
        <p15:guide id="25" orient="horz" pos="3997" userDrawn="1">
          <p15:clr>
            <a:srgbClr val="F26B43"/>
          </p15:clr>
        </p15:guide>
        <p15:guide id="27" orient="horz" pos="3453" userDrawn="1">
          <p15:clr>
            <a:srgbClr val="F26B43"/>
          </p15:clr>
        </p15:guide>
        <p15:guide id="29" orient="horz" pos="1729" userDrawn="1">
          <p15:clr>
            <a:srgbClr val="F26B43"/>
          </p15:clr>
        </p15:guide>
        <p15:guide id="30" orient="horz" pos="2160" userDrawn="1">
          <p15:clr>
            <a:srgbClr val="F26B43"/>
          </p15:clr>
        </p15:guide>
        <p15:guide id="31" orient="horz" pos="13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www.panpacific.com/tianji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C1AF13-A93C-954D-22AA-928AA68A7F8F}"/>
              </a:ext>
            </a:extLst>
          </p:cNvPr>
          <p:cNvSpPr/>
          <p:nvPr/>
        </p:nvSpPr>
        <p:spPr>
          <a:xfrm>
            <a:off x="-4125" y="0"/>
            <a:ext cx="9144000" cy="6858000"/>
          </a:xfrm>
          <a:prstGeom prst="rect">
            <a:avLst/>
          </a:prstGeom>
          <a:solidFill>
            <a:srgbClr val="EEE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EAE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50994" y="2286263"/>
            <a:ext cx="3266530" cy="2762819"/>
          </a:xfrm>
          <a:prstGeom prst="rect">
            <a:avLst/>
          </a:prstGeom>
        </p:spPr>
      </p:pic>
    </p:spTree>
    <p:extLst>
      <p:ext uri="{BB962C8B-B14F-4D97-AF65-F5344CB8AC3E}">
        <p14:creationId xmlns:p14="http://schemas.microsoft.com/office/powerpoint/2010/main" val="227358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10</a:t>
            </a:fld>
            <a:endParaRPr lang="en-US" dirty="0"/>
          </a:p>
        </p:txBody>
      </p:sp>
      <p:sp>
        <p:nvSpPr>
          <p:cNvPr id="6"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3" name="图片 2">
            <a:extLst>
              <a:ext uri="{FF2B5EF4-FFF2-40B4-BE49-F238E27FC236}">
                <a16:creationId xmlns:a16="http://schemas.microsoft.com/office/drawing/2014/main" id="{10366D5D-9F1D-C8F1-F15B-036AE76AEC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324600"/>
          </a:xfrm>
          <a:prstGeom prst="rect">
            <a:avLst/>
          </a:prstGeom>
        </p:spPr>
      </p:pic>
    </p:spTree>
    <p:extLst>
      <p:ext uri="{BB962C8B-B14F-4D97-AF65-F5344CB8AC3E}">
        <p14:creationId xmlns:p14="http://schemas.microsoft.com/office/powerpoint/2010/main" val="274099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体贴入微的服务，</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丰富您的每一刻</a:t>
            </a:r>
          </a:p>
        </p:txBody>
      </p:sp>
      <p:sp>
        <p:nvSpPr>
          <p:cNvPr id="3" name="Content Placeholder 2"/>
          <p:cNvSpPr>
            <a:spLocks noGrp="1"/>
          </p:cNvSpPr>
          <p:nvPr>
            <p:ph sz="half" idx="1"/>
          </p:nvPr>
        </p:nvSpPr>
        <p:spPr>
          <a:xfrm>
            <a:off x="565150" y="2062480"/>
            <a:ext cx="3642360" cy="3789045"/>
          </a:xfrm>
        </p:spPr>
        <p:txBody>
          <a:bodyPr/>
          <a:lstStyle/>
          <a:p>
            <a:pPr marL="285750" indent="-285750" algn="l">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289间客房及30间公寓-7至30层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帕西菲嘉自助餐厅-1层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海天楼中餐-2层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面馆-1层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大堂吧-1层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46-640平方米宴会厅-3层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行政酒廊-29层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健身中心及游泳池-4层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水疗中心-5层</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无线网络连接</a:t>
            </a:r>
            <a:endParaRPr lang="zh-CN" alt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11</a:t>
            </a:fld>
            <a:endParaRPr lang="en-US" dirty="0"/>
          </a:p>
        </p:txBody>
      </p:sp>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5" name="图片 4">
            <a:extLst>
              <a:ext uri="{FF2B5EF4-FFF2-40B4-BE49-F238E27FC236}">
                <a16:creationId xmlns:a16="http://schemas.microsoft.com/office/drawing/2014/main" id="{E353241C-FF6E-26BE-FD69-7F06AE99D8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52950" y="0"/>
            <a:ext cx="4608830" cy="6372861"/>
          </a:xfrm>
          <a:prstGeom prst="rect">
            <a:avLst/>
          </a:prstGeom>
        </p:spPr>
      </p:pic>
    </p:spTree>
    <p:extLst>
      <p:ext uri="{BB962C8B-B14F-4D97-AF65-F5344CB8AC3E}">
        <p14:creationId xmlns:p14="http://schemas.microsoft.com/office/powerpoint/2010/main" val="159270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12</a:t>
            </a:fld>
            <a:endParaRPr lang="en-US" dirty="0"/>
          </a:p>
        </p:txBody>
      </p:sp>
      <p:sp>
        <p:nvSpPr>
          <p:cNvPr id="5"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3" name="图片 2">
            <a:extLst>
              <a:ext uri="{FF2B5EF4-FFF2-40B4-BE49-F238E27FC236}">
                <a16:creationId xmlns:a16="http://schemas.microsoft.com/office/drawing/2014/main" id="{C668B0FD-F5E7-BBF3-9151-B95462B16A6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360160"/>
          </a:xfrm>
          <a:prstGeom prst="rect">
            <a:avLst/>
          </a:prstGeom>
        </p:spPr>
      </p:pic>
    </p:spTree>
    <p:extLst>
      <p:ext uri="{BB962C8B-B14F-4D97-AF65-F5344CB8AC3E}">
        <p14:creationId xmlns:p14="http://schemas.microsoft.com/office/powerpoint/2010/main" val="90440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solidFill>
                  <a:srgbClr val="373A37"/>
                </a:solidFill>
                <a:latin typeface="经典宋体简" panose="02010609000101010101" charset="-122"/>
                <a:ea typeface="经典宋体简" panose="02010609000101010101" charset="-122"/>
              </a:rPr>
              <a:t>优越的地理位置</a:t>
            </a:r>
            <a:endParaRPr lang="en-US" dirty="0">
              <a:solidFill>
                <a:srgbClr val="373A37"/>
              </a:solidFill>
              <a:latin typeface="经典宋体简" panose="02010609000101010101" charset="-122"/>
              <a:ea typeface="经典宋体简" panose="02010609000101010101" charset="-122"/>
            </a:endParaRPr>
          </a:p>
        </p:txBody>
      </p:sp>
      <p:sp>
        <p:nvSpPr>
          <p:cNvPr id="4" name="Slide Number Placeholder 3"/>
          <p:cNvSpPr>
            <a:spLocks noGrp="1"/>
          </p:cNvSpPr>
          <p:nvPr>
            <p:ph type="sldNum" sz="quarter" idx="12"/>
          </p:nvPr>
        </p:nvSpPr>
        <p:spPr/>
        <p:txBody>
          <a:bodyPr/>
          <a:lstStyle/>
          <a:p>
            <a:r>
              <a:rPr lang="en-US" dirty="0"/>
              <a:t>13</a:t>
            </a:r>
          </a:p>
        </p:txBody>
      </p:sp>
      <p:sp>
        <p:nvSpPr>
          <p:cNvPr id="6"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817957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50215"/>
            <a:ext cx="359981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优越的地理位置</a:t>
            </a:r>
          </a:p>
        </p:txBody>
      </p:sp>
      <p:sp>
        <p:nvSpPr>
          <p:cNvPr id="8" name="Slide Number Placeholder 7"/>
          <p:cNvSpPr>
            <a:spLocks noGrp="1"/>
          </p:cNvSpPr>
          <p:nvPr>
            <p:ph type="sldNum" sz="quarter" idx="4"/>
          </p:nvPr>
        </p:nvSpPr>
        <p:spPr/>
        <p:txBody>
          <a:bodyPr/>
          <a:lstStyle/>
          <a:p>
            <a:fld id="{0F857F8A-F9DB-BA49-AAC9-8AAD7912735F}" type="slidenum">
              <a:rPr lang="en-US" smtClean="0"/>
              <a:t>14</a:t>
            </a:fld>
            <a:endParaRPr lang="en-US" dirty="0"/>
          </a:p>
        </p:txBody>
      </p:sp>
      <p:pic>
        <p:nvPicPr>
          <p:cNvPr id="15362" name="Content Placeholder 3"/>
          <p:cNvPicPr>
            <a:picLocks noChangeAspect="1"/>
          </p:cNvPicPr>
          <p:nvPr/>
        </p:nvPicPr>
        <p:blipFill>
          <a:blip r:embed="rId2"/>
          <a:stretch>
            <a:fillRect/>
          </a:stretch>
        </p:blipFill>
        <p:spPr>
          <a:xfrm>
            <a:off x="4572000" y="-635"/>
            <a:ext cx="4599305" cy="2292350"/>
          </a:xfrm>
          <a:prstGeom prst="rect">
            <a:avLst/>
          </a:prstGeom>
          <a:noFill/>
          <a:ln w="9525">
            <a:noFill/>
          </a:ln>
        </p:spPr>
      </p:pic>
      <p:pic>
        <p:nvPicPr>
          <p:cNvPr id="10" name="图片 9" descr="图片2-摩天轮正图-微信版"/>
          <p:cNvPicPr>
            <a:picLocks noChangeAspect="1"/>
          </p:cNvPicPr>
          <p:nvPr/>
        </p:nvPicPr>
        <p:blipFill>
          <a:blip r:embed="rId3"/>
          <a:srcRect/>
          <a:stretch>
            <a:fillRect/>
          </a:stretch>
        </p:blipFill>
        <p:spPr>
          <a:xfrm>
            <a:off x="4568190" y="2284095"/>
            <a:ext cx="4582160" cy="4069715"/>
          </a:xfrm>
          <a:prstGeom prst="rect">
            <a:avLst/>
          </a:prstGeom>
        </p:spPr>
      </p:pic>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
        <p:nvSpPr>
          <p:cNvPr id="9" name="Content Placeholder 2"/>
          <p:cNvSpPr>
            <a:spLocks noGrp="1"/>
          </p:cNvSpPr>
          <p:nvPr>
            <p:ph sz="half" idx="1"/>
          </p:nvPr>
        </p:nvSpPr>
        <p:spPr>
          <a:xfrm>
            <a:off x="565150" y="1598930"/>
            <a:ext cx="3339465" cy="3776345"/>
          </a:xfrm>
        </p:spPr>
        <p:txBody>
          <a:bodyPr/>
          <a:lstStyle/>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距天津滨海国际机场40分钟车程，至天津东站10分钟车程</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步行5分钟至大胡同商贸街，古文化街，天津之眼，美术展馆及大悲禅院 </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步行1</a:t>
            </a:r>
            <a:r>
              <a:rPr lang="en-US" altLang="zh-CN" dirty="0">
                <a:solidFill>
                  <a:srgbClr val="373A37"/>
                </a:solidFill>
                <a:latin typeface="经典宋体简" panose="02010609000101010101" charset="-122"/>
                <a:ea typeface="经典宋体简" panose="02010609000101010101" charset="-122"/>
                <a:sym typeface="+mn-ea"/>
              </a:rPr>
              <a:t>5</a:t>
            </a:r>
            <a:r>
              <a:rPr lang="zh-CN" altLang="en-US" dirty="0">
                <a:solidFill>
                  <a:srgbClr val="373A37"/>
                </a:solidFill>
                <a:latin typeface="经典宋体简" panose="02010609000101010101" charset="-122"/>
                <a:ea typeface="经典宋体简" panose="02010609000101010101" charset="-122"/>
                <a:sym typeface="+mn-ea"/>
              </a:rPr>
              <a:t>分钟至天津仁恒伊势丹</a:t>
            </a: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乘车5分钟至意式风情街</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乘车10分钟至滨江道商业街</a:t>
            </a:r>
            <a:endParaRPr lang="zh-CN" altLang="en-US" dirty="0">
              <a:solidFill>
                <a:srgbClr val="373A37"/>
              </a:solidFill>
              <a:latin typeface="经典宋体简" panose="02010609000101010101" charset="-122"/>
              <a:ea typeface="经典宋体简" panose="02010609000101010101" charset="-122"/>
            </a:endParaRPr>
          </a:p>
        </p:txBody>
      </p:sp>
    </p:spTree>
    <p:extLst>
      <p:ext uri="{BB962C8B-B14F-4D97-AF65-F5344CB8AC3E}">
        <p14:creationId xmlns:p14="http://schemas.microsoft.com/office/powerpoint/2010/main" val="47122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15</a:t>
            </a:fld>
            <a:endParaRPr lang="en-US" dirty="0"/>
          </a:p>
        </p:txBody>
      </p:sp>
      <p:sp>
        <p:nvSpPr>
          <p:cNvPr id="5"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343650"/>
          </a:xfrm>
          <a:prstGeom prst="rect">
            <a:avLst/>
          </a:prstGeom>
        </p:spPr>
      </p:pic>
    </p:spTree>
    <p:extLst>
      <p:ext uri="{BB962C8B-B14F-4D97-AF65-F5344CB8AC3E}">
        <p14:creationId xmlns:p14="http://schemas.microsoft.com/office/powerpoint/2010/main" val="3578036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34" y="493757"/>
            <a:ext cx="3599815" cy="680213"/>
          </a:xfrm>
        </p:spPr>
        <p:txBody>
          <a:bodyPr>
            <a:normAutofit/>
          </a:bodyPr>
          <a:lstStyle/>
          <a:p>
            <a:pPr algn="l"/>
            <a:r>
              <a:rPr lang="zh-CN" altLang="en-US" dirty="0">
                <a:solidFill>
                  <a:srgbClr val="B18D13"/>
                </a:solidFill>
                <a:latin typeface="经典宋体简" panose="02010609000101010101" charset="-122"/>
                <a:ea typeface="经典宋体简" panose="02010609000101010101" charset="-122"/>
                <a:sym typeface="+mn-ea"/>
              </a:rPr>
              <a:t>附近景点</a:t>
            </a:r>
            <a:endParaRPr lang="en-US" dirty="0">
              <a:solidFill>
                <a:srgbClr val="B18D13"/>
              </a:solidFill>
              <a:latin typeface="经典宋体简" panose="02010609000101010101" charset="-122"/>
              <a:ea typeface="经典宋体简" panose="02010609000101010101" charset="-122"/>
              <a:sym typeface="+mn-ea"/>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16</a:t>
            </a:fld>
            <a:endParaRPr lang="en-US" dirty="0"/>
          </a:p>
        </p:txBody>
      </p:sp>
      <p:pic>
        <p:nvPicPr>
          <p:cNvPr id="10" name="图片 9" descr="图片2-摩天轮正图-微信版"/>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987" y="1294452"/>
            <a:ext cx="2772570" cy="1680973"/>
          </a:xfrm>
          <a:prstGeom prst="rect">
            <a:avLst/>
          </a:prstGeom>
        </p:spPr>
      </p:pic>
      <p:sp>
        <p:nvSpPr>
          <p:cNvPr id="11" name="Rectangle 10"/>
          <p:cNvSpPr/>
          <p:nvPr/>
        </p:nvSpPr>
        <p:spPr>
          <a:xfrm>
            <a:off x="575900" y="3137666"/>
            <a:ext cx="1663111" cy="307777"/>
          </a:xfrm>
          <a:prstGeom prst="rect">
            <a:avLst/>
          </a:prstGeom>
        </p:spPr>
        <p:txBody>
          <a:bodyPr wrap="square">
            <a:spAutoFit/>
          </a:bodyPr>
          <a:lstStyle/>
          <a:p>
            <a:pPr algn="ct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天机之眼</a:t>
            </a:r>
          </a:p>
        </p:txBody>
      </p:sp>
      <p:sp>
        <p:nvSpPr>
          <p:cNvPr id="12" name="Rectangle 11"/>
          <p:cNvSpPr/>
          <p:nvPr/>
        </p:nvSpPr>
        <p:spPr>
          <a:xfrm>
            <a:off x="3606242" y="3087554"/>
            <a:ext cx="2025969" cy="307777"/>
          </a:xfrm>
          <a:prstGeom prst="rect">
            <a:avLst/>
          </a:prstGeom>
        </p:spPr>
        <p:txBody>
          <a:bodyPr wrap="square">
            <a:spAutoFit/>
          </a:bodyPr>
          <a:lstStyle/>
          <a:p>
            <a:pPr algn="ct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古文化街</a:t>
            </a:r>
          </a:p>
        </p:txBody>
      </p:sp>
      <p:sp>
        <p:nvSpPr>
          <p:cNvPr id="15" name="Rectangle 14"/>
          <p:cNvSpPr/>
          <p:nvPr/>
        </p:nvSpPr>
        <p:spPr>
          <a:xfrm>
            <a:off x="6685735" y="5692384"/>
            <a:ext cx="2025969" cy="307777"/>
          </a:xfrm>
          <a:prstGeom prst="rect">
            <a:avLst/>
          </a:prstGeom>
        </p:spPr>
        <p:txBody>
          <a:bodyPr wrap="square">
            <a:spAutoFit/>
          </a:bodyPr>
          <a:lstStyle/>
          <a:p>
            <a:pPr algn="ct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鼓楼</a:t>
            </a:r>
          </a:p>
        </p:txBody>
      </p:sp>
      <p:sp>
        <p:nvSpPr>
          <p:cNvPr id="16" name="Rectangle 15"/>
          <p:cNvSpPr/>
          <p:nvPr/>
        </p:nvSpPr>
        <p:spPr>
          <a:xfrm>
            <a:off x="615520" y="5702637"/>
            <a:ext cx="2025969" cy="307777"/>
          </a:xfrm>
          <a:prstGeom prst="rect">
            <a:avLst/>
          </a:prstGeom>
        </p:spPr>
        <p:txBody>
          <a:bodyPr wrap="square">
            <a:spAutoFit/>
          </a:bodyPr>
          <a:lstStyle/>
          <a:p>
            <a:pPr algn="ct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五大道</a:t>
            </a:r>
          </a:p>
        </p:txBody>
      </p:sp>
      <p:sp>
        <p:nvSpPr>
          <p:cNvPr id="17" name="Rectangle 16"/>
          <p:cNvSpPr/>
          <p:nvPr/>
        </p:nvSpPr>
        <p:spPr>
          <a:xfrm>
            <a:off x="3664297" y="5693695"/>
            <a:ext cx="2025969" cy="307777"/>
          </a:xfrm>
          <a:prstGeom prst="rect">
            <a:avLst/>
          </a:prstGeom>
        </p:spPr>
        <p:txBody>
          <a:bodyPr wrap="square">
            <a:spAutoFit/>
          </a:bodyPr>
          <a:lstStyle/>
          <a:p>
            <a:pPr algn="ct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西开教堂</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3228210" y="3910335"/>
            <a:ext cx="2731344" cy="167751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45693" y="1305887"/>
            <a:ext cx="2772570" cy="1669542"/>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t="-179" b="-1"/>
          <a:stretch/>
        </p:blipFill>
        <p:spPr>
          <a:xfrm>
            <a:off x="6167728" y="3924220"/>
            <a:ext cx="2787593" cy="166230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3934" y="1292669"/>
            <a:ext cx="2772570" cy="1677777"/>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5549" y="3895821"/>
            <a:ext cx="2736882" cy="1710805"/>
          </a:xfrm>
          <a:prstGeom prst="rect">
            <a:avLst/>
          </a:prstGeom>
        </p:spPr>
      </p:pic>
      <p:sp>
        <p:nvSpPr>
          <p:cNvPr id="25" name="Rectangle 24"/>
          <p:cNvSpPr/>
          <p:nvPr/>
        </p:nvSpPr>
        <p:spPr>
          <a:xfrm>
            <a:off x="6598652" y="3109169"/>
            <a:ext cx="2025969" cy="307777"/>
          </a:xfrm>
          <a:prstGeom prst="rect">
            <a:avLst/>
          </a:prstGeom>
        </p:spPr>
        <p:txBody>
          <a:bodyPr wrap="square">
            <a:spAutoFit/>
          </a:bodyPr>
          <a:lstStyle/>
          <a:p>
            <a:pPr algn="ct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瓷房子</a:t>
            </a:r>
          </a:p>
        </p:txBody>
      </p:sp>
      <p:sp>
        <p:nvSpPr>
          <p:cNvPr id="23" name="Footer Placeholder 3">
            <a:extLst>
              <a:ext uri="{FF2B5EF4-FFF2-40B4-BE49-F238E27FC236}">
                <a16:creationId xmlns:a16="http://schemas.microsoft.com/office/drawing/2014/main" id="{ED315A6C-9B0C-9649-A6AF-5E398838F404}"/>
              </a:ext>
            </a:extLst>
          </p:cNvPr>
          <p:cNvSpPr txBox="1">
            <a:spLocks/>
          </p:cNvSpPr>
          <p:nvPr/>
        </p:nvSpPr>
        <p:spPr>
          <a:xfrm>
            <a:off x="827772" y="6470275"/>
            <a:ext cx="5400000" cy="288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373A37"/>
                </a:solidFill>
                <a:latin typeface="Georgia" panose="02040502050405020303" pitchFamily="18" charset="0"/>
              </a:rPr>
              <a:t>Pan Pacific Tianjin</a:t>
            </a:r>
          </a:p>
        </p:txBody>
      </p:sp>
    </p:spTree>
    <p:extLst>
      <p:ext uri="{BB962C8B-B14F-4D97-AF65-F5344CB8AC3E}">
        <p14:creationId xmlns:p14="http://schemas.microsoft.com/office/powerpoint/2010/main" val="86985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solidFill>
                  <a:srgbClr val="373A37"/>
                </a:solidFill>
                <a:latin typeface="经典宋体简" panose="02010609000101010101" charset="-122"/>
                <a:ea typeface="经典宋体简" panose="02010609000101010101" charset="-122"/>
              </a:rPr>
              <a:t>客房及套房</a:t>
            </a:r>
            <a:endParaRPr lang="en-US" dirty="0">
              <a:solidFill>
                <a:srgbClr val="373A37"/>
              </a:solidFill>
              <a:latin typeface="经典宋体简" panose="02010609000101010101" charset="-122"/>
              <a:ea typeface="经典宋体简" panose="02010609000101010101" charset="-122"/>
            </a:endParaRPr>
          </a:p>
        </p:txBody>
      </p:sp>
      <p:sp>
        <p:nvSpPr>
          <p:cNvPr id="4" name="Slide Number Placeholder 3"/>
          <p:cNvSpPr>
            <a:spLocks noGrp="1"/>
          </p:cNvSpPr>
          <p:nvPr>
            <p:ph type="sldNum" sz="quarter" idx="12"/>
          </p:nvPr>
        </p:nvSpPr>
        <p:spPr/>
        <p:txBody>
          <a:bodyPr/>
          <a:lstStyle/>
          <a:p>
            <a:fld id="{0F857F8A-F9DB-BA49-AAC9-8AAD7912735F}" type="slidenum">
              <a:rPr lang="en-US" smtClean="0"/>
              <a:t>17</a:t>
            </a:fld>
            <a:endParaRPr lang="en-US"/>
          </a:p>
        </p:txBody>
      </p:sp>
      <p:sp>
        <p:nvSpPr>
          <p:cNvPr id="5" name="Footer Placeholder 3">
            <a:extLst>
              <a:ext uri="{FF2B5EF4-FFF2-40B4-BE49-F238E27FC236}">
                <a16:creationId xmlns:a16="http://schemas.microsoft.com/office/drawing/2014/main" id="{ED315A6C-9B0C-9649-A6AF-5E398838F404}"/>
              </a:ext>
            </a:extLst>
          </p:cNvPr>
          <p:cNvSpPr txBox="1">
            <a:spLocks/>
          </p:cNvSpPr>
          <p:nvPr/>
        </p:nvSpPr>
        <p:spPr>
          <a:xfrm>
            <a:off x="827772" y="6470275"/>
            <a:ext cx="5400000" cy="288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373A37"/>
                </a:solidFill>
                <a:latin typeface="Georgia" panose="02040502050405020303" pitchFamily="18" charset="0"/>
              </a:rPr>
              <a:t>Pan Pacific Tianjin</a:t>
            </a:r>
          </a:p>
        </p:txBody>
      </p:sp>
    </p:spTree>
    <p:extLst>
      <p:ext uri="{BB962C8B-B14F-4D97-AF65-F5344CB8AC3E}">
        <p14:creationId xmlns:p14="http://schemas.microsoft.com/office/powerpoint/2010/main" val="3175266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SC_2124"/>
          <p:cNvPicPr>
            <a:picLocks noChangeAspect="1"/>
          </p:cNvPicPr>
          <p:nvPr/>
        </p:nvPicPr>
        <p:blipFill>
          <a:blip r:embed="rId2" cstate="print">
            <a:extLst>
              <a:ext uri="{28A0092B-C50C-407E-A947-70E740481C1C}">
                <a14:useLocalDpi xmlns:a14="http://schemas.microsoft.com/office/drawing/2010/main"/>
              </a:ext>
            </a:extLst>
          </a:blip>
          <a:srcRect r="-714"/>
          <a:stretch>
            <a:fillRect/>
          </a:stretch>
        </p:blipFill>
        <p:spPr>
          <a:xfrm>
            <a:off x="4450715" y="3239770"/>
            <a:ext cx="4747895" cy="3104515"/>
          </a:xfrm>
          <a:prstGeom prst="rect">
            <a:avLst/>
          </a:prstGeom>
        </p:spPr>
      </p:pic>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p>
        </p:txBody>
      </p:sp>
      <p:sp>
        <p:nvSpPr>
          <p:cNvPr id="3" name="Content Placeholder 2"/>
          <p:cNvSpPr>
            <a:spLocks noGrp="1"/>
          </p:cNvSpPr>
          <p:nvPr>
            <p:ph sz="half" idx="1"/>
          </p:nvPr>
        </p:nvSpPr>
        <p:spPr>
          <a:xfrm>
            <a:off x="565150" y="1814830"/>
            <a:ext cx="3161665" cy="4500245"/>
          </a:xfrm>
        </p:spPr>
        <p:txBody>
          <a:bodyPr/>
          <a:lstStyle/>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刷房卡乘坐电梯，确保安全</a:t>
            </a: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公共区域24小时闭路电视监控</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独立淋浴及花洒设施</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个人数字保险箱</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有线与无线高速网络连接</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迷你吧</a:t>
            </a: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蓝光播放器</a:t>
            </a: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设施齐全的厨房配备全尺寸冰箱和高档餐具</a:t>
            </a:r>
            <a:endParaRPr lang="zh-CN" alt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18</a:t>
            </a:fld>
            <a:endParaRPr lang="en-US" dirty="0"/>
          </a:p>
        </p:txBody>
      </p:sp>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4" name="图片 3">
            <a:extLst>
              <a:ext uri="{FF2B5EF4-FFF2-40B4-BE49-F238E27FC236}">
                <a16:creationId xmlns:a16="http://schemas.microsoft.com/office/drawing/2014/main" id="{E1D7377D-94A4-350A-AED9-22D1541F23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285" y="-15882"/>
            <a:ext cx="4747895" cy="3265368"/>
          </a:xfrm>
          <a:prstGeom prst="rect">
            <a:avLst/>
          </a:prstGeom>
        </p:spPr>
      </p:pic>
    </p:spTree>
    <p:extLst>
      <p:ext uri="{BB962C8B-B14F-4D97-AF65-F5344CB8AC3E}">
        <p14:creationId xmlns:p14="http://schemas.microsoft.com/office/powerpoint/2010/main" val="1203693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19</a:t>
            </a:fld>
            <a:endParaRPr lang="en-US" dirty="0"/>
          </a:p>
        </p:txBody>
      </p:sp>
      <p:sp>
        <p:nvSpPr>
          <p:cNvPr id="7"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3" name="图片 2">
            <a:extLst>
              <a:ext uri="{FF2B5EF4-FFF2-40B4-BE49-F238E27FC236}">
                <a16:creationId xmlns:a16="http://schemas.microsoft.com/office/drawing/2014/main" id="{AE2BE824-292D-3473-CD39-D95655B32B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353772"/>
          </a:xfrm>
          <a:prstGeom prst="rect">
            <a:avLst/>
          </a:prstGeom>
        </p:spPr>
      </p:pic>
    </p:spTree>
    <p:extLst>
      <p:ext uri="{BB962C8B-B14F-4D97-AF65-F5344CB8AC3E}">
        <p14:creationId xmlns:p14="http://schemas.microsoft.com/office/powerpoint/2010/main" val="125915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6A4C45C-7090-1FDE-AF3B-FA681A5BDE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85" y="1"/>
            <a:ext cx="9144000" cy="5466080"/>
          </a:xfrm>
          <a:prstGeom prst="rect">
            <a:avLst/>
          </a:prstGeom>
        </p:spPr>
      </p:pic>
      <p:sp>
        <p:nvSpPr>
          <p:cNvPr id="2" name="Title 1"/>
          <p:cNvSpPr>
            <a:spLocks noGrp="1"/>
          </p:cNvSpPr>
          <p:nvPr>
            <p:ph type="ctrTitle"/>
          </p:nvPr>
        </p:nvSpPr>
        <p:spPr>
          <a:xfrm>
            <a:off x="568800" y="-4706"/>
            <a:ext cx="8006399" cy="1440000"/>
          </a:xfrm>
        </p:spPr>
        <p:txBody>
          <a:bodyPr/>
          <a:lstStyle/>
          <a:p>
            <a:pPr algn="r"/>
            <a:r>
              <a:rPr lang="zh-CN" altLang="en-US" sz="4500" b="1" dirty="0">
                <a:solidFill>
                  <a:schemeClr val="bg1"/>
                </a:solidFill>
                <a:latin typeface="经典宋体简" panose="02010609000101010101" charset="-122"/>
                <a:ea typeface="经典宋体简" panose="02010609000101010101" charset="-122"/>
                <a:sym typeface="+mn-ea"/>
              </a:rPr>
              <a:t>天津泛太平洋大酒店</a:t>
            </a:r>
          </a:p>
        </p:txBody>
      </p:sp>
      <p:pic>
        <p:nvPicPr>
          <p:cNvPr id="3" name="图片 2" descr="PP Tianjin Mandarin 横版"/>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815" y="5782310"/>
            <a:ext cx="1731010" cy="692785"/>
          </a:xfrm>
          <a:prstGeom prst="rect">
            <a:avLst/>
          </a:prstGeom>
        </p:spPr>
      </p:pic>
    </p:spTree>
    <p:extLst>
      <p:ext uri="{BB962C8B-B14F-4D97-AF65-F5344CB8AC3E}">
        <p14:creationId xmlns:p14="http://schemas.microsoft.com/office/powerpoint/2010/main" val="2031566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lub Floor Suite 太平洋贵宾套房  RAY_6184"/>
          <p:cNvPicPr>
            <a:picLocks noChangeAspect="1"/>
          </p:cNvPicPr>
          <p:nvPr/>
        </p:nvPicPr>
        <p:blipFill>
          <a:blip r:embed="rId2"/>
          <a:srcRect/>
          <a:stretch>
            <a:fillRect/>
          </a:stretch>
        </p:blipFill>
        <p:spPr>
          <a:xfrm>
            <a:off x="4468495" y="-13335"/>
            <a:ext cx="4681220" cy="6367145"/>
          </a:xfrm>
          <a:prstGeom prst="rect">
            <a:avLst/>
          </a:prstGeom>
        </p:spPr>
      </p:pic>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endParaRPr lang="en-US" sz="2700" dirty="0">
              <a:sym typeface="+mn-ea"/>
            </a:endParaRPr>
          </a:p>
        </p:txBody>
      </p:sp>
      <p:sp>
        <p:nvSpPr>
          <p:cNvPr id="3" name="Content Placeholder 2"/>
          <p:cNvSpPr>
            <a:spLocks noGrp="1"/>
          </p:cNvSpPr>
          <p:nvPr>
            <p:ph sz="half" idx="1"/>
          </p:nvPr>
        </p:nvSpPr>
        <p:spPr>
          <a:xfrm>
            <a:off x="565150" y="1427011"/>
            <a:ext cx="3339465" cy="4925060"/>
          </a:xfrm>
        </p:spPr>
        <p:txBody>
          <a:bodyPr>
            <a:normAutofit lnSpcReduction="10000"/>
          </a:bodyPr>
          <a:lstStyle/>
          <a:p>
            <a:pPr algn="l">
              <a:lnSpc>
                <a:spcPct val="140000"/>
              </a:lnSpc>
              <a:spcBef>
                <a:spcPts val="0"/>
              </a:spcBef>
              <a:spcAft>
                <a:spcPts val="0"/>
              </a:spcAft>
              <a:buFont typeface="Arial" panose="020B0604020202020204" pitchFamily="34" charset="0"/>
            </a:pPr>
            <a:r>
              <a:rPr lang="zh-CN" altLang="en-US" b="1" dirty="0">
                <a:solidFill>
                  <a:srgbClr val="373A37"/>
                </a:solidFill>
                <a:latin typeface="经典宋体简" panose="02010609000101010101" charset="-122"/>
                <a:ea typeface="经典宋体简" panose="02010609000101010101" charset="-122"/>
                <a:sym typeface="+mn-ea"/>
              </a:rPr>
              <a:t>共计319间客房</a:t>
            </a:r>
          </a:p>
          <a:p>
            <a:pPr algn="l">
              <a:lnSpc>
                <a:spcPct val="140000"/>
              </a:lnSpc>
              <a:spcBef>
                <a:spcPts val="0"/>
              </a:spcBef>
              <a:spcAft>
                <a:spcPts val="0"/>
              </a:spcAft>
            </a:pPr>
            <a:r>
              <a:rPr lang="zh-CN" altLang="en-US" dirty="0">
                <a:solidFill>
                  <a:srgbClr val="373A37"/>
                </a:solidFill>
                <a:latin typeface="经典宋体简" panose="02010609000101010101" charset="-122"/>
                <a:ea typeface="经典宋体简" panose="02010609000101010101" charset="-122"/>
                <a:sym typeface="+mn-ea"/>
              </a:rPr>
              <a:t>双床房 - 60  大床房– 208 </a:t>
            </a:r>
            <a:endParaRPr lang="zh-CN" altLang="en-US" dirty="0">
              <a:solidFill>
                <a:srgbClr val="373A37"/>
              </a:solidFill>
              <a:latin typeface="经典宋体简" panose="02010609000101010101" charset="-122"/>
              <a:ea typeface="经典宋体简" panose="02010609000101010101" charset="-122"/>
            </a:endParaRPr>
          </a:p>
          <a:p>
            <a:pPr algn="l">
              <a:lnSpc>
                <a:spcPct val="140000"/>
              </a:lnSpc>
              <a:spcBef>
                <a:spcPts val="0"/>
              </a:spcBef>
              <a:spcAft>
                <a:spcPts val="0"/>
              </a:spcAft>
            </a:pPr>
            <a:r>
              <a:rPr lang="zh-CN" altLang="en-US" dirty="0">
                <a:solidFill>
                  <a:srgbClr val="373A37"/>
                </a:solidFill>
                <a:latin typeface="经典宋体简" panose="02010609000101010101" charset="-122"/>
                <a:ea typeface="经典宋体简" panose="02010609000101010101" charset="-122"/>
                <a:sym typeface="+mn-ea"/>
              </a:rPr>
              <a:t>套  房 – 21  公  寓 – 30</a:t>
            </a:r>
            <a:endParaRPr lang="zh-CN" altLang="en-US" dirty="0">
              <a:solidFill>
                <a:srgbClr val="373A37"/>
              </a:solidFill>
              <a:latin typeface="经典宋体简" panose="02010609000101010101" charset="-122"/>
              <a:ea typeface="经典宋体简" panose="02010609000101010101" charset="-122"/>
            </a:endParaRPr>
          </a:p>
          <a:p>
            <a:pPr algn="l" defTabSz="456565">
              <a:lnSpc>
                <a:spcPct val="140000"/>
              </a:lnSpc>
              <a:spcBef>
                <a:spcPts val="0"/>
              </a:spcBef>
              <a:spcAft>
                <a:spcPts val="0"/>
              </a:spcAft>
              <a:buFont typeface="Arial" panose="020B0604020202020204" pitchFamily="34" charset="0"/>
            </a:pPr>
            <a:endParaRPr lang="zh-CN" altLang="en-US"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豪华城市景观 - 80</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豪华河景 - 96</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至尊城市景观 - 16</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至尊河景双床 - 16</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至尊商务河景双床 - 16</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总统套- 1</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会所楼层城市景观- 24</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会所楼层河景客房- 20</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会所楼层套房- 20</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高级客房 - 18</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豪华市景套房- 6</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豪华河景套房- 3</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40000"/>
              </a:lnSpc>
              <a:spcBef>
                <a:spcPts val="0"/>
              </a:spcBef>
              <a:spcAft>
                <a:spcPts val="0"/>
              </a:spcAft>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至尊套房- 3</a:t>
            </a:r>
            <a:endParaRPr lang="zh-CN" alt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20</a:t>
            </a:fld>
            <a:endParaRPr lang="en-US" dirty="0"/>
          </a:p>
        </p:txBody>
      </p:sp>
      <p:sp>
        <p:nvSpPr>
          <p:cNvPr id="9"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78492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21</a:t>
            </a:fld>
            <a:endParaRPr lang="en-US" dirty="0"/>
          </a:p>
        </p:txBody>
      </p:sp>
      <p:pic>
        <p:nvPicPr>
          <p:cNvPr id="2" name="Picture 1"/>
          <p:cNvPicPr>
            <a:picLocks noChangeAspect="1"/>
          </p:cNvPicPr>
          <p:nvPr/>
        </p:nvPicPr>
        <p:blipFill>
          <a:blip r:embed="rId2"/>
          <a:stretch>
            <a:fillRect/>
          </a:stretch>
        </p:blipFill>
        <p:spPr>
          <a:xfrm>
            <a:off x="0" y="1"/>
            <a:ext cx="9144000" cy="6342742"/>
          </a:xfrm>
          <a:prstGeom prst="rect">
            <a:avLst/>
          </a:prstGeom>
        </p:spPr>
      </p:pic>
      <p:sp>
        <p:nvSpPr>
          <p:cNvPr id="5"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4044176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lub floor King Riverview 太平洋贵宾河景观大床房 RAY_6051"/>
          <p:cNvPicPr>
            <a:picLocks noChangeAspect="1"/>
          </p:cNvPicPr>
          <p:nvPr/>
        </p:nvPicPr>
        <p:blipFill>
          <a:blip r:embed="rId2"/>
          <a:srcRect/>
          <a:stretch>
            <a:fillRect/>
          </a:stretch>
        </p:blipFill>
        <p:spPr>
          <a:xfrm>
            <a:off x="4393565" y="-18415"/>
            <a:ext cx="4763135" cy="6357620"/>
          </a:xfrm>
          <a:prstGeom prst="rect">
            <a:avLst/>
          </a:prstGeom>
        </p:spPr>
      </p:pic>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endParaRPr lang="en-US" sz="2700" dirty="0">
              <a:sym typeface="+mn-ea"/>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22</a:t>
            </a:fld>
            <a:endParaRPr lang="en-US" dirty="0"/>
          </a:p>
        </p:txBody>
      </p:sp>
      <p:sp>
        <p:nvSpPr>
          <p:cNvPr id="9" name="文本框 8"/>
          <p:cNvSpPr txBox="1"/>
          <p:nvPr/>
        </p:nvSpPr>
        <p:spPr>
          <a:xfrm>
            <a:off x="565150" y="1797050"/>
            <a:ext cx="3043555" cy="2676525"/>
          </a:xfrm>
          <a:prstGeom prst="rect">
            <a:avLst/>
          </a:prstGeom>
          <a:noFill/>
        </p:spPr>
        <p:txBody>
          <a:bodyPr wrap="square" rtlCol="0" anchor="t">
            <a:spAutoFit/>
          </a:bodyPr>
          <a:lstStyle/>
          <a:p>
            <a:pPr indent="0" algn="l" defTabSz="456565">
              <a:lnSpc>
                <a:spcPct val="150000"/>
              </a:lnSpc>
              <a:spcBef>
                <a:spcPts val="0"/>
              </a:spcBef>
              <a:spcAft>
                <a:spcPts val="0"/>
              </a:spcAft>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酒店客房 (34-52平方米)</a:t>
            </a:r>
          </a:p>
          <a:p>
            <a:pPr indent="0" algn="l" defTabSz="456565">
              <a:lnSpc>
                <a:spcPct val="150000"/>
              </a:lnSpc>
              <a:spcBef>
                <a:spcPts val="0"/>
              </a:spcBef>
              <a:spcAft>
                <a:spcPts val="0"/>
              </a:spcAft>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总统套房 (176平方米)</a:t>
            </a:r>
          </a:p>
          <a:p>
            <a:pPr indent="0" algn="l" defTabSz="456565">
              <a:lnSpc>
                <a:spcPct val="150000"/>
              </a:lnSpc>
              <a:spcBef>
                <a:spcPts val="0"/>
              </a:spcBef>
              <a:spcAft>
                <a:spcPts val="0"/>
              </a:spcAft>
              <a:buNone/>
            </a:pP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endParaRPr>
          </a:p>
          <a:p>
            <a:pPr indent="0" algn="l" defTabSz="456565">
              <a:lnSpc>
                <a:spcPct val="150000"/>
              </a:lnSpc>
              <a:spcBef>
                <a:spcPts val="0"/>
              </a:spcBef>
              <a:spcAft>
                <a:spcPts val="0"/>
              </a:spcAft>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无论客房还是套房，所有房间都融合了现代的舒适、便利和奢华。 天津泛太平洋大酒店的豪华和尊贵客房拥有典雅的家具、现代化的设计和设施，休闲之余让您尽享迷人景色</a:t>
            </a:r>
            <a:r>
              <a:rPr lang="en-US" sz="1400" dirty="0" err="1">
                <a:solidFill>
                  <a:srgbClr val="373A37"/>
                </a:solidFill>
                <a:latin typeface="Lucida Sans Unicode" panose="020B0602030504020204" pitchFamily="34" charset="0"/>
                <a:ea typeface="Tahoma" panose="020B0604030504040204" pitchFamily="34" charset="0"/>
                <a:cs typeface="Lucida Sans Unicode" panose="020B0602030504020204" pitchFamily="34" charset="0"/>
                <a:sym typeface="+mn-ea"/>
              </a:rPr>
              <a:t>。</a:t>
            </a:r>
          </a:p>
        </p:txBody>
      </p:sp>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1913206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23</a:t>
            </a:fld>
            <a:endParaRPr lang="en-US" dirty="0"/>
          </a:p>
        </p:txBody>
      </p:sp>
      <p:pic>
        <p:nvPicPr>
          <p:cNvPr id="2" name="Picture 1"/>
          <p:cNvPicPr>
            <a:picLocks noChangeAspect="1"/>
          </p:cNvPicPr>
          <p:nvPr/>
        </p:nvPicPr>
        <p:blipFill>
          <a:blip r:embed="rId2"/>
          <a:stretch>
            <a:fillRect/>
          </a:stretch>
        </p:blipFill>
        <p:spPr>
          <a:xfrm>
            <a:off x="0" y="0"/>
            <a:ext cx="9144000" cy="6343650"/>
          </a:xfrm>
          <a:prstGeom prst="rect">
            <a:avLst/>
          </a:prstGeom>
        </p:spPr>
      </p:pic>
      <p:sp>
        <p:nvSpPr>
          <p:cNvPr id="5"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013511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24</a:t>
            </a:fld>
            <a:endParaRPr lang="en-US" dirty="0"/>
          </a:p>
        </p:txBody>
      </p:sp>
      <p:sp>
        <p:nvSpPr>
          <p:cNvPr id="5" name="文本框 4"/>
          <p:cNvSpPr txBox="1"/>
          <p:nvPr/>
        </p:nvSpPr>
        <p:spPr>
          <a:xfrm>
            <a:off x="565150" y="1797050"/>
            <a:ext cx="3043555" cy="3646170"/>
          </a:xfrm>
          <a:prstGeom prst="rect">
            <a:avLst/>
          </a:prstGeom>
          <a:noFill/>
        </p:spPr>
        <p:txBody>
          <a:bodyPr wrap="square" rtlCol="0" anchor="t">
            <a:spAutoFit/>
          </a:bodyPr>
          <a:lstStyle/>
          <a:p>
            <a:pPr indent="0" algn="l" defTabSz="456565">
              <a:lnSpc>
                <a:spcPct val="150000"/>
              </a:lnSpc>
              <a:spcBef>
                <a:spcPts val="0"/>
              </a:spcBef>
              <a:spcAft>
                <a:spcPts val="0"/>
              </a:spcAft>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行政楼层客房及套房 (3</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4</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76</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平方米)</a:t>
            </a:r>
          </a:p>
          <a:p>
            <a:pPr indent="0" algn="l" defTabSz="456565">
              <a:lnSpc>
                <a:spcPct val="150000"/>
              </a:lnSpc>
              <a:spcBef>
                <a:spcPts val="0"/>
              </a:spcBef>
              <a:spcAft>
                <a:spcPts val="0"/>
              </a:spcAft>
              <a:buNone/>
            </a:pP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endParaRPr>
          </a:p>
          <a:p>
            <a:pPr algn="l" defTabSz="456565">
              <a:lnSpc>
                <a:spcPct val="150000"/>
              </a:lnSpc>
              <a:spcBef>
                <a:spcPts val="0"/>
              </a:spcBef>
              <a:spcAft>
                <a:spcPts val="0"/>
              </a:spcAft>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体验私密低调的服务，这就是太平洋贵宾会所的精华所在。 每一间高端大气的客房和套房尽显现代化的专业本色，设施齐全，服务完善，满足您的所有需求。 优先入住、每日早餐和晚间鸡尾酒令您尽享舒适便捷。</a:t>
            </a:r>
          </a:p>
          <a:p>
            <a:pPr algn="l" defTabSz="456565">
              <a:lnSpc>
                <a:spcPct val="150000"/>
              </a:lnSpc>
              <a:spcBef>
                <a:spcPts val="0"/>
              </a:spcBef>
              <a:spcAft>
                <a:spcPts val="0"/>
              </a:spcAft>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静谧优雅的贵宾会所是您完成重要商务演示的理想之选，太平洋贵宾会所确保您的每次入住完美无瑕。</a:t>
            </a:r>
          </a:p>
        </p:txBody>
      </p:sp>
      <p:sp>
        <p:nvSpPr>
          <p:cNvPr id="6"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endParaRPr lang="en-US" sz="2700" dirty="0">
              <a:sym typeface="+mn-ea"/>
            </a:endParaRPr>
          </a:p>
        </p:txBody>
      </p:sp>
      <p:sp>
        <p:nvSpPr>
          <p:cNvPr id="9"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2" name="图片 1">
            <a:extLst>
              <a:ext uri="{FF2B5EF4-FFF2-40B4-BE49-F238E27FC236}">
                <a16:creationId xmlns:a16="http://schemas.microsoft.com/office/drawing/2014/main" id="{C111E990-202B-932D-80D9-154E934EA5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71669" y="-21590"/>
            <a:ext cx="4672331" cy="6372225"/>
          </a:xfrm>
          <a:prstGeom prst="rect">
            <a:avLst/>
          </a:prstGeom>
        </p:spPr>
      </p:pic>
    </p:spTree>
    <p:extLst>
      <p:ext uri="{BB962C8B-B14F-4D97-AF65-F5344CB8AC3E}">
        <p14:creationId xmlns:p14="http://schemas.microsoft.com/office/powerpoint/2010/main" val="249056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lub Lounge 行政酒廊 RAY_6464"/>
          <p:cNvPicPr>
            <a:picLocks noChangeAspect="1"/>
          </p:cNvPicPr>
          <p:nvPr/>
        </p:nvPicPr>
        <p:blipFill>
          <a:blip r:embed="rId2" cstate="print">
            <a:extLst>
              <a:ext uri="{28A0092B-C50C-407E-A947-70E740481C1C}">
                <a14:useLocalDpi xmlns:a14="http://schemas.microsoft.com/office/drawing/2010/main"/>
              </a:ext>
            </a:extLst>
          </a:blip>
          <a:srcRect l="-316" t="-68"/>
          <a:stretch>
            <a:fillRect/>
          </a:stretch>
        </p:blipFill>
        <p:spPr>
          <a:xfrm>
            <a:off x="4463415" y="-1905"/>
            <a:ext cx="4686935" cy="6358255"/>
          </a:xfrm>
          <a:prstGeom prst="rect">
            <a:avLst/>
          </a:prstGeom>
        </p:spPr>
      </p:pic>
      <p:sp>
        <p:nvSpPr>
          <p:cNvPr id="8" name="Slide Number Placeholder 7"/>
          <p:cNvSpPr>
            <a:spLocks noGrp="1"/>
          </p:cNvSpPr>
          <p:nvPr>
            <p:ph type="sldNum" sz="quarter" idx="4"/>
          </p:nvPr>
        </p:nvSpPr>
        <p:spPr/>
        <p:txBody>
          <a:bodyPr/>
          <a:lstStyle/>
          <a:p>
            <a:fld id="{0F857F8A-F9DB-BA49-AAC9-8AAD7912735F}" type="slidenum">
              <a:rPr lang="en-US" smtClean="0"/>
              <a:t>25</a:t>
            </a:fld>
            <a:endParaRPr lang="en-US" dirty="0"/>
          </a:p>
        </p:txBody>
      </p:sp>
      <p:sp>
        <p:nvSpPr>
          <p:cNvPr id="9" name="文本框 8"/>
          <p:cNvSpPr txBox="1"/>
          <p:nvPr/>
        </p:nvSpPr>
        <p:spPr>
          <a:xfrm>
            <a:off x="467360" y="1517650"/>
            <a:ext cx="3536315" cy="4292600"/>
          </a:xfrm>
          <a:prstGeom prst="rect">
            <a:avLst/>
          </a:prstGeom>
          <a:noFill/>
        </p:spPr>
        <p:txBody>
          <a:bodyPr wrap="square" rtlCol="0" anchor="t">
            <a:spAutoFit/>
          </a:bodyPr>
          <a:lstStyle/>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太平洋贵宾会所特权</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自由出入太平洋贵宾会所的专属特权</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每日自助早餐</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晚间鸡尾酒、咖啡和其他饮料</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每日下午5.30至晚上7:30享用欢时光美味小点</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个性化管家服务</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延迟退房至下午4:00（视住房情况而定）</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无线网络连接</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衣物熨烫（每日仅限两件）</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快捷的入住和退房服务</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迎宾果篮和设施服务</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进入专享阅览室</a:t>
            </a:r>
          </a:p>
        </p:txBody>
      </p:sp>
      <p:sp>
        <p:nvSpPr>
          <p:cNvPr id="5"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endParaRPr lang="en-US" sz="2700" dirty="0">
              <a:sym typeface="+mn-ea"/>
            </a:endParaRPr>
          </a:p>
        </p:txBody>
      </p:sp>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117348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Studio King 高级公寓 RAY_6021"/>
          <p:cNvPicPr>
            <a:picLocks noChangeAspect="1"/>
          </p:cNvPicPr>
          <p:nvPr/>
        </p:nvPicPr>
        <p:blipFill>
          <a:blip r:embed="rId2"/>
          <a:srcRect/>
          <a:stretch>
            <a:fillRect/>
          </a:stretch>
        </p:blipFill>
        <p:spPr>
          <a:xfrm>
            <a:off x="4444365" y="-21590"/>
            <a:ext cx="4707255" cy="6365875"/>
          </a:xfrm>
          <a:prstGeom prst="rect">
            <a:avLst/>
          </a:prstGeom>
        </p:spPr>
      </p:pic>
      <p:sp>
        <p:nvSpPr>
          <p:cNvPr id="8" name="Slide Number Placeholder 7"/>
          <p:cNvSpPr>
            <a:spLocks noGrp="1"/>
          </p:cNvSpPr>
          <p:nvPr>
            <p:ph type="sldNum" sz="quarter" idx="4"/>
          </p:nvPr>
        </p:nvSpPr>
        <p:spPr/>
        <p:txBody>
          <a:bodyPr/>
          <a:lstStyle/>
          <a:p>
            <a:fld id="{0F857F8A-F9DB-BA49-AAC9-8AAD7912735F}" type="slidenum">
              <a:rPr lang="en-US" smtClean="0"/>
              <a:t>26</a:t>
            </a:fld>
            <a:endParaRPr lang="en-US" dirty="0"/>
          </a:p>
        </p:txBody>
      </p:sp>
      <p:sp>
        <p:nvSpPr>
          <p:cNvPr id="9" name="文本框 8"/>
          <p:cNvSpPr txBox="1"/>
          <p:nvPr/>
        </p:nvSpPr>
        <p:spPr>
          <a:xfrm>
            <a:off x="492760" y="1762760"/>
            <a:ext cx="3221990" cy="2999740"/>
          </a:xfrm>
          <a:prstGeom prst="rect">
            <a:avLst/>
          </a:prstGeom>
          <a:noFill/>
        </p:spPr>
        <p:txBody>
          <a:bodyPr wrap="square" rtlCol="0" anchor="t">
            <a:spAutoFit/>
          </a:bodyPr>
          <a:lstStyle/>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服务公寓(52-91平方米)</a:t>
            </a:r>
          </a:p>
          <a:p>
            <a:pPr algn="l" defTabSz="456565">
              <a:lnSpc>
                <a:spcPct val="150000"/>
              </a:lnSpc>
              <a:spcBef>
                <a:spcPts val="0"/>
              </a:spcBef>
              <a:spcAft>
                <a:spcPts val="0"/>
              </a:spcAft>
            </a:pP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如果您寻找在天津常驻时可以尽情放松身心的一片天地，那么我们的高级服务套房就是您的完美选择。 环境幽静且不失便利，每间高级服务套房设施一流，提供一个设备齐全的厨房和一个宽敞的客厅和用餐区，坐拥繁华津城市景或海河无限风光。</a:t>
            </a:r>
          </a:p>
        </p:txBody>
      </p:sp>
      <p:sp>
        <p:nvSpPr>
          <p:cNvPr id="5"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endParaRPr lang="en-US" sz="2700" dirty="0">
              <a:sym typeface="+mn-ea"/>
            </a:endParaRPr>
          </a:p>
        </p:txBody>
      </p:sp>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2619470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eluxe Studio Cityview 豪华市景套房 RAY_5922"/>
          <p:cNvPicPr>
            <a:picLocks noChangeAspect="1"/>
          </p:cNvPicPr>
          <p:nvPr/>
        </p:nvPicPr>
        <p:blipFill>
          <a:blip r:embed="rId2"/>
          <a:srcRect/>
          <a:stretch>
            <a:fillRect/>
          </a:stretch>
        </p:blipFill>
        <p:spPr>
          <a:xfrm>
            <a:off x="4460875" y="-1905"/>
            <a:ext cx="4699635" cy="6357620"/>
          </a:xfrm>
          <a:prstGeom prst="rect">
            <a:avLst/>
          </a:prstGeom>
        </p:spPr>
      </p:pic>
      <p:sp>
        <p:nvSpPr>
          <p:cNvPr id="8" name="Slide Number Placeholder 7"/>
          <p:cNvSpPr>
            <a:spLocks noGrp="1"/>
          </p:cNvSpPr>
          <p:nvPr>
            <p:ph type="sldNum" sz="quarter" idx="4"/>
          </p:nvPr>
        </p:nvSpPr>
        <p:spPr/>
        <p:txBody>
          <a:bodyPr/>
          <a:lstStyle/>
          <a:p>
            <a:fld id="{0F857F8A-F9DB-BA49-AAC9-8AAD7912735F}" type="slidenum">
              <a:rPr lang="en-US" smtClean="0"/>
              <a:t>27</a:t>
            </a:fld>
            <a:endParaRPr lang="en-US" dirty="0"/>
          </a:p>
        </p:txBody>
      </p:sp>
      <p:sp>
        <p:nvSpPr>
          <p:cNvPr id="9" name="文本框 8"/>
          <p:cNvSpPr txBox="1"/>
          <p:nvPr/>
        </p:nvSpPr>
        <p:spPr>
          <a:xfrm>
            <a:off x="467360" y="1600200"/>
            <a:ext cx="3728720" cy="3969385"/>
          </a:xfrm>
          <a:prstGeom prst="rect">
            <a:avLst/>
          </a:prstGeom>
          <a:noFill/>
        </p:spPr>
        <p:txBody>
          <a:bodyPr wrap="square" rtlCol="0" anchor="t">
            <a:spAutoFit/>
          </a:bodyPr>
          <a:lstStyle/>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高级服务公寓特色</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时尚现代的公寓家具</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独立控制空调</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全套厨房电器和餐具</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洗衣机及烘干设备</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配备当地和有线频道的液晶电视 </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有线/无线宽带上网</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国内国际长途以及语音信箱功能 </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室内电子保险箱</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独立淋浴及花洒设施</a:t>
            </a: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熨斗和熨衣板</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algn="l" defTabSz="456565">
              <a:lnSpc>
                <a:spcPct val="150000"/>
              </a:lnSpc>
              <a:spcBef>
                <a:spcPts val="0"/>
              </a:spcBef>
              <a:spcAft>
                <a:spcPts val="0"/>
              </a:spcAft>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吹风机</a:t>
            </a:r>
          </a:p>
        </p:txBody>
      </p:sp>
      <p:sp>
        <p:nvSpPr>
          <p:cNvPr id="6"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感受</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前所未有的入住体验</a:t>
            </a:r>
            <a:endParaRPr lang="en-US" sz="2700" dirty="0">
              <a:sym typeface="+mn-ea"/>
            </a:endParaRPr>
          </a:p>
        </p:txBody>
      </p:sp>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1993408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solidFill>
                  <a:srgbClr val="373A37"/>
                </a:solidFill>
                <a:latin typeface="经典宋体简" panose="02010609000101010101" charset="-122"/>
                <a:ea typeface="经典宋体简" panose="02010609000101010101" charset="-122"/>
              </a:rPr>
              <a:t>餐饮体验</a:t>
            </a:r>
            <a:endParaRPr lang="en-US" dirty="0">
              <a:solidFill>
                <a:srgbClr val="373A37"/>
              </a:solidFill>
              <a:latin typeface="经典宋体简" panose="02010609000101010101" charset="-122"/>
              <a:ea typeface="经典宋体简" panose="02010609000101010101" charset="-122"/>
            </a:endParaRPr>
          </a:p>
        </p:txBody>
      </p:sp>
      <p:sp>
        <p:nvSpPr>
          <p:cNvPr id="4" name="Slide Number Placeholder 3"/>
          <p:cNvSpPr>
            <a:spLocks noGrp="1"/>
          </p:cNvSpPr>
          <p:nvPr>
            <p:ph type="sldNum" sz="quarter" idx="12"/>
          </p:nvPr>
        </p:nvSpPr>
        <p:spPr/>
        <p:txBody>
          <a:bodyPr/>
          <a:lstStyle/>
          <a:p>
            <a:fld id="{0F857F8A-F9DB-BA49-AAC9-8AAD7912735F}" type="slidenum">
              <a:rPr lang="en-US" smtClean="0"/>
              <a:t>28</a:t>
            </a:fld>
            <a:endParaRPr lang="en-US"/>
          </a:p>
        </p:txBody>
      </p:sp>
      <p:sp>
        <p:nvSpPr>
          <p:cNvPr id="5" name="Footer Placeholder 3">
            <a:extLst>
              <a:ext uri="{FF2B5EF4-FFF2-40B4-BE49-F238E27FC236}">
                <a16:creationId xmlns:a16="http://schemas.microsoft.com/office/drawing/2014/main" id="{ED315A6C-9B0C-9649-A6AF-5E398838F404}"/>
              </a:ext>
            </a:extLst>
          </p:cNvPr>
          <p:cNvSpPr txBox="1">
            <a:spLocks/>
          </p:cNvSpPr>
          <p:nvPr/>
        </p:nvSpPr>
        <p:spPr>
          <a:xfrm>
            <a:off x="827772" y="6470275"/>
            <a:ext cx="5400000" cy="288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373A37"/>
                </a:solidFill>
                <a:latin typeface="Georgia" panose="02040502050405020303" pitchFamily="18" charset="0"/>
              </a:rPr>
              <a:t>Pan Pacific Tianjin</a:t>
            </a:r>
          </a:p>
        </p:txBody>
      </p:sp>
    </p:spTree>
    <p:extLst>
      <p:ext uri="{BB962C8B-B14F-4D97-AF65-F5344CB8AC3E}">
        <p14:creationId xmlns:p14="http://schemas.microsoft.com/office/powerpoint/2010/main" val="2711799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Hai Tien Lo Private Room 海天楼中餐厅单间 RAY_5975RAY_5990"/>
          <p:cNvPicPr>
            <a:picLocks noChangeAspect="1"/>
          </p:cNvPicPr>
          <p:nvPr/>
        </p:nvPicPr>
        <p:blipFill>
          <a:blip r:embed="rId2" cstate="print">
            <a:extLst>
              <a:ext uri="{28A0092B-C50C-407E-A947-70E740481C1C}">
                <a14:useLocalDpi xmlns:a14="http://schemas.microsoft.com/office/drawing/2010/main"/>
              </a:ext>
            </a:extLst>
          </a:blip>
          <a:srcRect r="-269"/>
          <a:stretch>
            <a:fillRect/>
          </a:stretch>
        </p:blipFill>
        <p:spPr>
          <a:xfrm>
            <a:off x="4432935" y="-9525"/>
            <a:ext cx="4735195" cy="3112135"/>
          </a:xfrm>
          <a:prstGeom prst="rect">
            <a:avLst/>
          </a:prstGeom>
        </p:spPr>
      </p:pic>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细细品尝</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绝妙的餐饮体验</a:t>
            </a:r>
          </a:p>
        </p:txBody>
      </p:sp>
      <p:sp>
        <p:nvSpPr>
          <p:cNvPr id="8" name="Slide Number Placeholder 7"/>
          <p:cNvSpPr>
            <a:spLocks noGrp="1"/>
          </p:cNvSpPr>
          <p:nvPr>
            <p:ph type="sldNum" sz="quarter" idx="4"/>
          </p:nvPr>
        </p:nvSpPr>
        <p:spPr/>
        <p:txBody>
          <a:bodyPr/>
          <a:lstStyle/>
          <a:p>
            <a:fld id="{0F857F8A-F9DB-BA49-AAC9-8AAD7912735F}" type="slidenum">
              <a:rPr lang="en-US" smtClean="0"/>
              <a:t>29</a:t>
            </a:fld>
            <a:endParaRPr lang="en-US" dirty="0"/>
          </a:p>
        </p:txBody>
      </p:sp>
      <p:sp>
        <p:nvSpPr>
          <p:cNvPr id="9" name="文本框 8"/>
          <p:cNvSpPr txBox="1"/>
          <p:nvPr/>
        </p:nvSpPr>
        <p:spPr>
          <a:xfrm>
            <a:off x="518160" y="1829926"/>
            <a:ext cx="3386455" cy="2962734"/>
          </a:xfrm>
          <a:prstGeom prst="rect">
            <a:avLst/>
          </a:prstGeom>
          <a:noFill/>
        </p:spPr>
        <p:txBody>
          <a:bodyPr wrap="square" rtlCol="0" anchor="t">
            <a:spAutoFit/>
          </a:bodyPr>
          <a:lstStyle/>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帕西菲嘉西餐厅 </a:t>
            </a:r>
          </a:p>
          <a:p>
            <a:pPr indent="0" algn="l" defTabSz="456565">
              <a:lnSpc>
                <a:spcPct val="150000"/>
              </a:lnSpc>
              <a:spcBef>
                <a:spcPts val="0"/>
              </a:spcBef>
              <a:spcAft>
                <a:spcPts val="0"/>
              </a:spcAft>
              <a:buFont typeface="Arial" panose="020B0604020202020204" pitchFamily="34" charset="0"/>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 世界各地的美味佳肴</a:t>
            </a:r>
          </a:p>
          <a:p>
            <a:pPr indent="0" algn="l" defTabSz="456565">
              <a:lnSpc>
                <a:spcPct val="150000"/>
              </a:lnSpc>
              <a:spcBef>
                <a:spcPts val="0"/>
              </a:spcBef>
              <a:spcAft>
                <a:spcPts val="0"/>
              </a:spcAft>
              <a:buFont typeface="Arial" panose="020B0604020202020204" pitchFamily="34" charset="0"/>
              <a:buNone/>
            </a:pP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海天楼中餐厅 </a:t>
            </a:r>
          </a:p>
          <a:p>
            <a:pPr indent="0" algn="l" defTabSz="456565">
              <a:lnSpc>
                <a:spcPct val="150000"/>
              </a:lnSpc>
              <a:spcBef>
                <a:spcPts val="0"/>
              </a:spcBef>
              <a:spcAft>
                <a:spcPts val="0"/>
              </a:spcAft>
              <a:buFont typeface="Arial" panose="020B0604020202020204" pitchFamily="34" charset="0"/>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 拥有八间私人雅间的精致中餐厅</a:t>
            </a:r>
          </a:p>
          <a:p>
            <a:pPr indent="0" algn="l" defTabSz="456565">
              <a:lnSpc>
                <a:spcPct val="150000"/>
              </a:lnSpc>
              <a:spcBef>
                <a:spcPts val="0"/>
              </a:spcBef>
              <a:spcAft>
                <a:spcPts val="0"/>
              </a:spcAft>
              <a:buFont typeface="Arial" panose="020B0604020202020204" pitchFamily="34" charset="0"/>
              <a:buNone/>
            </a:pP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大堂休闲吧 </a:t>
            </a:r>
          </a:p>
          <a:p>
            <a:pPr indent="0" algn="l" defTabSz="456565">
              <a:lnSpc>
                <a:spcPct val="150000"/>
              </a:lnSpc>
              <a:spcBef>
                <a:spcPts val="0"/>
              </a:spcBef>
              <a:spcAft>
                <a:spcPts val="0"/>
              </a:spcAft>
              <a:buFont typeface="Arial" panose="020B0604020202020204" pitchFamily="34" charset="0"/>
              <a:buNone/>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 放松、品酒的绝佳去处</a:t>
            </a:r>
          </a:p>
          <a:p>
            <a:pPr indent="0" algn="l" defTabSz="456565">
              <a:lnSpc>
                <a:spcPct val="150000"/>
              </a:lnSpc>
              <a:spcBef>
                <a:spcPts val="0"/>
              </a:spcBef>
              <a:spcAft>
                <a:spcPts val="0"/>
              </a:spcAft>
              <a:buFont typeface="Arial" panose="020B0604020202020204" pitchFamily="34" charset="0"/>
              <a:buNone/>
            </a:pP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p:txBody>
      </p:sp>
      <p:pic>
        <p:nvPicPr>
          <p:cNvPr id="4" name="图片 3" descr="帕西菲嘉西餐厅－用餐"/>
          <p:cNvPicPr>
            <a:picLocks noChangeAspect="1"/>
          </p:cNvPicPr>
          <p:nvPr/>
        </p:nvPicPr>
        <p:blipFill>
          <a:blip r:embed="rId3" cstate="print">
            <a:extLst>
              <a:ext uri="{28A0092B-C50C-407E-A947-70E740481C1C}">
                <a14:useLocalDpi xmlns:a14="http://schemas.microsoft.com/office/drawing/2010/main"/>
              </a:ext>
            </a:extLst>
          </a:blip>
          <a:srcRect t="-397"/>
          <a:stretch>
            <a:fillRect/>
          </a:stretch>
        </p:blipFill>
        <p:spPr>
          <a:xfrm>
            <a:off x="4432935" y="3088005"/>
            <a:ext cx="4725670" cy="3256280"/>
          </a:xfrm>
          <a:prstGeom prst="rect">
            <a:avLst/>
          </a:prstGeom>
        </p:spPr>
      </p:pic>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90997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63467"/>
            <a:ext cx="3758565" cy="1051560"/>
          </a:xfrm>
        </p:spPr>
        <p:txBody>
          <a:bodyPr>
            <a:normAutofit/>
          </a:bodyPr>
          <a:lstStyle/>
          <a:p>
            <a:r>
              <a:rPr lang="zh-CN" altLang="en-US" sz="2700" dirty="0">
                <a:solidFill>
                  <a:srgbClr val="B18D13"/>
                </a:solidFill>
                <a:latin typeface="经典宋体简" panose="02010609000101010101" charset="-122"/>
                <a:ea typeface="经典宋体简" panose="02010609000101010101" charset="-122"/>
                <a:sym typeface="+mn-ea"/>
              </a:rPr>
              <a:t>独一无二的太平洋风情</a:t>
            </a:r>
          </a:p>
        </p:txBody>
      </p:sp>
      <p:sp>
        <p:nvSpPr>
          <p:cNvPr id="3" name="Content Placeholder 2"/>
          <p:cNvSpPr>
            <a:spLocks noGrp="1"/>
          </p:cNvSpPr>
          <p:nvPr>
            <p:ph sz="half" idx="1"/>
          </p:nvPr>
        </p:nvSpPr>
        <p:spPr>
          <a:xfrm>
            <a:off x="568960" y="1743075"/>
            <a:ext cx="7793162" cy="2976245"/>
          </a:xfrm>
        </p:spPr>
        <p:txBody>
          <a:bodyPr>
            <a:noAutofit/>
          </a:bodyPr>
          <a:lstStyle/>
          <a:p>
            <a:pPr>
              <a:lnSpc>
                <a:spcPct val="150000"/>
              </a:lnSpc>
            </a:pPr>
            <a:r>
              <a:rPr lang="zh-CN" altLang="en-US" sz="2300" dirty="0">
                <a:solidFill>
                  <a:srgbClr val="B18D13"/>
                </a:solidFill>
                <a:latin typeface="经典宋体简" panose="02010609000101010101" charset="-122"/>
                <a:ea typeface="经典宋体简" panose="02010609000101010101" charset="-122"/>
                <a:cs typeface="Tahoma" panose="020B0604030504040204" pitchFamily="34" charset="0"/>
                <a:sym typeface="+mn-ea"/>
              </a:rPr>
              <a:t>泛太平洋酒店及度假村横跨太平洋沿岸，每处物业都洋溢着浓郁的太平洋气息，从北美的西海岸，到亚洲地区和澳大利亚海岸线。太平洋多姿多彩的文化完美体现于每一处泛太平洋酒店及度假村；每处物业将太平洋独特的服务，传统和细致与西方的创新，创造力和个性融为一体，为您打造焕然一新的入住体验</a:t>
            </a:r>
            <a:r>
              <a:rPr lang="zh-CN" altLang="en-US" sz="2300" dirty="0">
                <a:solidFill>
                  <a:srgbClr val="484441"/>
                </a:solidFill>
                <a:latin typeface="经典宋体简" panose="02010609000101010101" charset="-122"/>
                <a:ea typeface="经典宋体简" panose="02010609000101010101" charset="-122"/>
                <a:sym typeface="+mn-ea"/>
              </a:rPr>
              <a:t>。</a:t>
            </a:r>
          </a:p>
        </p:txBody>
      </p:sp>
      <p:sp>
        <p:nvSpPr>
          <p:cNvPr id="8" name="Slide Number Placeholder 7"/>
          <p:cNvSpPr>
            <a:spLocks noGrp="1"/>
          </p:cNvSpPr>
          <p:nvPr>
            <p:ph type="sldNum" sz="quarter" idx="4"/>
          </p:nvPr>
        </p:nvSpPr>
        <p:spPr/>
        <p:txBody>
          <a:bodyPr/>
          <a:lstStyle/>
          <a:p>
            <a:fld id="{0F857F8A-F9DB-BA49-AAC9-8AAD7912735F}" type="slidenum">
              <a:rPr lang="en-US" smtClean="0"/>
              <a:t>3</a:t>
            </a:fld>
            <a:endParaRPr lang="en-US" dirty="0"/>
          </a:p>
        </p:txBody>
      </p:sp>
      <p:sp>
        <p:nvSpPr>
          <p:cNvPr id="9"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612325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30</a:t>
            </a:fld>
            <a:endParaRPr lang="en-US" dirty="0"/>
          </a:p>
        </p:txBody>
      </p:sp>
      <p:sp>
        <p:nvSpPr>
          <p:cNvPr id="9" name="文本框 8"/>
          <p:cNvSpPr txBox="1"/>
          <p:nvPr/>
        </p:nvSpPr>
        <p:spPr>
          <a:xfrm>
            <a:off x="505460" y="1762760"/>
            <a:ext cx="3246755" cy="2030095"/>
          </a:xfrm>
          <a:prstGeom prst="rect">
            <a:avLst/>
          </a:prstGeom>
          <a:noFill/>
        </p:spPr>
        <p:txBody>
          <a:bodyPr wrap="square" rtlCol="0" anchor="t">
            <a:spAutoFit/>
          </a:bodyPr>
          <a:lstStyle/>
          <a:p>
            <a:pPr algn="l" defTabSz="456565">
              <a:lnSpc>
                <a:spcPct val="150000"/>
              </a:lnSpc>
              <a:spcBef>
                <a:spcPts val="0"/>
              </a:spcBef>
              <a:spcAft>
                <a:spcPts val="0"/>
              </a:spcAft>
              <a:buFont typeface="Arial" panose="020B0604020202020204" pitchFamily="34" charset="0"/>
            </a:pPr>
            <a:r>
              <a:rPr lang="zh-CN" altLang="en-US" sz="1400" b="1"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帕西菲嘉西餐厅， 1层</a:t>
            </a:r>
          </a:p>
          <a:p>
            <a:pPr algn="l" defTabSz="456565">
              <a:lnSpc>
                <a:spcPct val="150000"/>
              </a:lnSpc>
              <a:spcBef>
                <a:spcPts val="0"/>
              </a:spcBef>
              <a:spcAft>
                <a:spcPts val="0"/>
              </a:spcAft>
              <a:buFont typeface="Arial" panose="020B0604020202020204" pitchFamily="34" charset="0"/>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纵享全球美食荟萃，帕西菲嘉豪华自助餐丰富多样，选用最新鲜的本地与进口食材，精心烹饪太平洋的各种精馔美味，零点美食同样色香味俱全，满足您对美食的各种要求。</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p:txBody>
      </p:sp>
      <p:sp>
        <p:nvSpPr>
          <p:cNvPr id="4"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细细品尝</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绝妙的餐饮体验</a:t>
            </a:r>
          </a:p>
        </p:txBody>
      </p:sp>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2" name="图片 1">
            <a:extLst>
              <a:ext uri="{FF2B5EF4-FFF2-40B4-BE49-F238E27FC236}">
                <a16:creationId xmlns:a16="http://schemas.microsoft.com/office/drawing/2014/main" id="{7338CABF-6409-B55D-3219-1F79DFA126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50715" y="-21959"/>
            <a:ext cx="4693285" cy="6398311"/>
          </a:xfrm>
          <a:prstGeom prst="rect">
            <a:avLst/>
          </a:prstGeom>
        </p:spPr>
      </p:pic>
    </p:spTree>
    <p:extLst>
      <p:ext uri="{BB962C8B-B14F-4D97-AF65-F5344CB8AC3E}">
        <p14:creationId xmlns:p14="http://schemas.microsoft.com/office/powerpoint/2010/main" val="2408139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31</a:t>
            </a:fld>
            <a:endParaRPr lang="en-US" dirty="0"/>
          </a:p>
        </p:txBody>
      </p:sp>
      <p:sp>
        <p:nvSpPr>
          <p:cNvPr id="9" name="文本框 8"/>
          <p:cNvSpPr txBox="1"/>
          <p:nvPr/>
        </p:nvSpPr>
        <p:spPr>
          <a:xfrm>
            <a:off x="568960" y="2004060"/>
            <a:ext cx="3246755" cy="2676525"/>
          </a:xfrm>
          <a:prstGeom prst="rect">
            <a:avLst/>
          </a:prstGeom>
          <a:noFill/>
        </p:spPr>
        <p:txBody>
          <a:bodyPr wrap="square" rtlCol="0" anchor="t">
            <a:spAutoFit/>
          </a:bodyPr>
          <a:lstStyle/>
          <a:p>
            <a:pPr algn="l" defTabSz="456565">
              <a:lnSpc>
                <a:spcPct val="150000"/>
              </a:lnSpc>
              <a:spcBef>
                <a:spcPts val="0"/>
              </a:spcBef>
              <a:spcAft>
                <a:spcPts val="0"/>
              </a:spcAft>
              <a:buFont typeface="Arial" panose="020B0604020202020204" pitchFamily="34" charset="0"/>
            </a:pPr>
            <a:r>
              <a:rPr lang="zh-CN" altLang="en-US" sz="1400" b="1" dirty="0">
                <a:solidFill>
                  <a:srgbClr val="363A37"/>
                </a:solidFill>
                <a:latin typeface="经典宋体简" panose="02010609000101010101" charset="-122"/>
                <a:ea typeface="经典宋体简" panose="02010609000101010101" charset="-122"/>
                <a:cs typeface="Lucida Sans Unicode" panose="020B0602030504020204" pitchFamily="34" charset="0"/>
                <a:sym typeface="+mn-ea"/>
              </a:rPr>
              <a:t>海天楼中餐厅， 2层</a:t>
            </a:r>
          </a:p>
          <a:p>
            <a:pPr algn="l" defTabSz="456565">
              <a:lnSpc>
                <a:spcPct val="150000"/>
              </a:lnSpc>
              <a:spcBef>
                <a:spcPts val="0"/>
              </a:spcBef>
              <a:spcAft>
                <a:spcPts val="0"/>
              </a:spcAft>
              <a:buFont typeface="Arial" panose="020B0604020202020204" pitchFamily="34" charset="0"/>
            </a:pPr>
            <a:r>
              <a:rPr lang="zh-CN" altLang="en-US" sz="1400" dirty="0">
                <a:solidFill>
                  <a:srgbClr val="363A37"/>
                </a:solidFill>
                <a:latin typeface="经典宋体简" panose="02010609000101010101" charset="-122"/>
                <a:ea typeface="经典宋体简" panose="02010609000101010101" charset="-122"/>
                <a:cs typeface="Lucida Sans Unicode" panose="020B0602030504020204" pitchFamily="34" charset="0"/>
                <a:sym typeface="+mn-ea"/>
              </a:rPr>
              <a:t>海天楼中餐厅汇聚精馔美食，是您品尝正宗粤菜和天津特色菜的理想之选。餐厅主厨和他的烹饪团队精选最新鲜的时令食材为您精心烹饪出完美佳肴。海天楼中餐厅拥有宽敞的大厅及8间奢华私人包厢，静谧的海河景观恬静安详，是您营造难忘餐饮的完美之选。</a:t>
            </a:r>
            <a:endParaRPr lang="zh-CN" altLang="en-US" sz="1400" dirty="0">
              <a:solidFill>
                <a:srgbClr val="363A37"/>
              </a:solidFill>
              <a:latin typeface="经典宋体简" panose="02010609000101010101" charset="-122"/>
              <a:ea typeface="经典宋体简" panose="02010609000101010101" charset="-122"/>
              <a:cs typeface="Lucida Sans Unicode" panose="020B0602030504020204" pitchFamily="34" charset="0"/>
            </a:endParaRPr>
          </a:p>
        </p:txBody>
      </p:sp>
      <p:pic>
        <p:nvPicPr>
          <p:cNvPr id="3" name="图片 2" descr="Hai Tien Lo Private Room 海天楼中餐厅单间 RAY_5975RAY_5990"/>
          <p:cNvPicPr>
            <a:picLocks noChangeAspect="1"/>
          </p:cNvPicPr>
          <p:nvPr/>
        </p:nvPicPr>
        <p:blipFill>
          <a:blip r:embed="rId2"/>
          <a:srcRect/>
          <a:stretch>
            <a:fillRect/>
          </a:stretch>
        </p:blipFill>
        <p:spPr>
          <a:xfrm>
            <a:off x="4413250" y="3014345"/>
            <a:ext cx="4743450" cy="3345180"/>
          </a:xfrm>
          <a:prstGeom prst="rect">
            <a:avLst/>
          </a:prstGeom>
        </p:spPr>
      </p:pic>
      <p:sp>
        <p:nvSpPr>
          <p:cNvPr id="6"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细细品尝</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绝妙的餐饮体验</a:t>
            </a:r>
          </a:p>
        </p:txBody>
      </p:sp>
      <p:sp>
        <p:nvSpPr>
          <p:cNvPr id="12"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2" name="图片 1">
            <a:extLst>
              <a:ext uri="{FF2B5EF4-FFF2-40B4-BE49-F238E27FC236}">
                <a16:creationId xmlns:a16="http://schemas.microsoft.com/office/drawing/2014/main" id="{A408C22C-88A3-422B-00A2-A07CCCA40C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
          <a:stretch/>
        </p:blipFill>
        <p:spPr>
          <a:xfrm>
            <a:off x="4411980" y="-6986"/>
            <a:ext cx="4732020" cy="3030987"/>
          </a:xfrm>
          <a:prstGeom prst="rect">
            <a:avLst/>
          </a:prstGeom>
        </p:spPr>
      </p:pic>
    </p:spTree>
    <p:extLst>
      <p:ext uri="{BB962C8B-B14F-4D97-AF65-F5344CB8AC3E}">
        <p14:creationId xmlns:p14="http://schemas.microsoft.com/office/powerpoint/2010/main" val="710635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Lobby Lounge 大堂吧 RAY_5948"/>
          <p:cNvPicPr>
            <a:picLocks noChangeAspect="1"/>
          </p:cNvPicPr>
          <p:nvPr/>
        </p:nvPicPr>
        <p:blipFill>
          <a:blip r:embed="rId2"/>
          <a:srcRect/>
          <a:stretch>
            <a:fillRect/>
          </a:stretch>
        </p:blipFill>
        <p:spPr>
          <a:xfrm>
            <a:off x="4388485" y="-16510"/>
            <a:ext cx="4759960" cy="6383020"/>
          </a:xfrm>
          <a:prstGeom prst="rect">
            <a:avLst/>
          </a:prstGeom>
        </p:spPr>
      </p:pic>
      <p:sp>
        <p:nvSpPr>
          <p:cNvPr id="8" name="Slide Number Placeholder 7"/>
          <p:cNvSpPr>
            <a:spLocks noGrp="1"/>
          </p:cNvSpPr>
          <p:nvPr>
            <p:ph type="sldNum" sz="quarter" idx="4"/>
          </p:nvPr>
        </p:nvSpPr>
        <p:spPr/>
        <p:txBody>
          <a:bodyPr/>
          <a:lstStyle/>
          <a:p>
            <a:fld id="{0F857F8A-F9DB-BA49-AAC9-8AAD7912735F}" type="slidenum">
              <a:rPr lang="en-US" smtClean="0"/>
              <a:t>32</a:t>
            </a:fld>
            <a:endParaRPr lang="en-US" dirty="0"/>
          </a:p>
        </p:txBody>
      </p:sp>
      <p:sp>
        <p:nvSpPr>
          <p:cNvPr id="9" name="文本框 8"/>
          <p:cNvSpPr txBox="1"/>
          <p:nvPr/>
        </p:nvSpPr>
        <p:spPr>
          <a:xfrm>
            <a:off x="568960" y="2143760"/>
            <a:ext cx="3386455" cy="2353310"/>
          </a:xfrm>
          <a:prstGeom prst="rect">
            <a:avLst/>
          </a:prstGeom>
          <a:noFill/>
        </p:spPr>
        <p:txBody>
          <a:bodyPr wrap="square" rtlCol="0" anchor="t">
            <a:spAutoFit/>
          </a:bodyPr>
          <a:lstStyle/>
          <a:p>
            <a:pPr algn="l" defTabSz="456565">
              <a:lnSpc>
                <a:spcPct val="150000"/>
              </a:lnSpc>
              <a:spcBef>
                <a:spcPts val="0"/>
              </a:spcBef>
              <a:spcAft>
                <a:spcPts val="0"/>
              </a:spcAft>
              <a:buFont typeface="Arial" panose="020B0604020202020204" pitchFamily="34" charset="0"/>
            </a:pPr>
            <a:r>
              <a:rPr lang="zh-CN" altLang="en-US" sz="1400" b="1"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大堂休闲吧， 1层</a:t>
            </a:r>
          </a:p>
          <a:p>
            <a:pPr algn="l" defTabSz="456565">
              <a:lnSpc>
                <a:spcPct val="150000"/>
              </a:lnSpc>
              <a:spcBef>
                <a:spcPts val="0"/>
              </a:spcBef>
              <a:spcAft>
                <a:spcPts val="0"/>
              </a:spcAft>
              <a:buFont typeface="Arial" panose="020B0604020202020204" pitchFamily="34" charset="0"/>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大堂休闲吧氛围舒适优雅，位于大堂一侧的私密位置，忙碌一天与同事朋友小聚一下放松心情的理想去处。这里有技艺精湛的调酒师为您调制具有太平洋特色的鸡尾酒和每日新鲜出炉的美味糕点和面包搭配精心调制的饮品，更添别样风味</a:t>
            </a:r>
            <a:r>
              <a:rPr lang="zh-CN" altLang="en-US" sz="1400" dirty="0">
                <a:solidFill>
                  <a:srgbClr val="484441"/>
                </a:solidFill>
                <a:latin typeface="经典宋体简" panose="02010609000101010101" charset="-122"/>
                <a:ea typeface="经典宋体简" panose="02010609000101010101" charset="-122"/>
                <a:cs typeface="Lucida Sans Unicode" panose="020B0602030504020204" pitchFamily="34" charset="0"/>
                <a:sym typeface="+mn-ea"/>
              </a:rPr>
              <a:t>。</a:t>
            </a:r>
            <a:endParaRPr lang="zh-CN" altLang="en-US" sz="1400" dirty="0">
              <a:solidFill>
                <a:srgbClr val="484441"/>
              </a:solidFill>
              <a:latin typeface="经典宋体简" panose="02010609000101010101" charset="-122"/>
              <a:ea typeface="经典宋体简" panose="02010609000101010101" charset="-122"/>
              <a:cs typeface="Lucida Sans Unicode" panose="020B0602030504020204" pitchFamily="34" charset="0"/>
            </a:endParaRPr>
          </a:p>
        </p:txBody>
      </p:sp>
      <p:sp>
        <p:nvSpPr>
          <p:cNvPr id="6"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细细品尝</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绝妙的餐饮体验</a:t>
            </a:r>
          </a:p>
        </p:txBody>
      </p:sp>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1657255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solidFill>
                  <a:srgbClr val="373A37"/>
                </a:solidFill>
                <a:latin typeface="经典宋体简" panose="02010609000101010101" charset="-122"/>
                <a:ea typeface="经典宋体简" panose="02010609000101010101" charset="-122"/>
              </a:rPr>
              <a:t>会议及活动</a:t>
            </a:r>
            <a:endParaRPr lang="en-US" dirty="0">
              <a:solidFill>
                <a:srgbClr val="373A37"/>
              </a:solidFill>
              <a:latin typeface="经典宋体简" panose="02010609000101010101" charset="-122"/>
              <a:ea typeface="经典宋体简" panose="02010609000101010101" charset="-122"/>
            </a:endParaRPr>
          </a:p>
        </p:txBody>
      </p:sp>
      <p:sp>
        <p:nvSpPr>
          <p:cNvPr id="4" name="Slide Number Placeholder 3"/>
          <p:cNvSpPr>
            <a:spLocks noGrp="1"/>
          </p:cNvSpPr>
          <p:nvPr>
            <p:ph type="sldNum" sz="quarter" idx="12"/>
          </p:nvPr>
        </p:nvSpPr>
        <p:spPr/>
        <p:txBody>
          <a:bodyPr/>
          <a:lstStyle/>
          <a:p>
            <a:fld id="{0F857F8A-F9DB-BA49-AAC9-8AAD7912735F}" type="slidenum">
              <a:rPr lang="en-US" smtClean="0"/>
              <a:t>33</a:t>
            </a:fld>
            <a:endParaRPr lang="en-US"/>
          </a:p>
        </p:txBody>
      </p:sp>
      <p:sp>
        <p:nvSpPr>
          <p:cNvPr id="5" name="Footer Placeholder 3">
            <a:extLst>
              <a:ext uri="{FF2B5EF4-FFF2-40B4-BE49-F238E27FC236}">
                <a16:creationId xmlns:a16="http://schemas.microsoft.com/office/drawing/2014/main" id="{ED315A6C-9B0C-9649-A6AF-5E398838F404}"/>
              </a:ext>
            </a:extLst>
          </p:cNvPr>
          <p:cNvSpPr txBox="1">
            <a:spLocks/>
          </p:cNvSpPr>
          <p:nvPr/>
        </p:nvSpPr>
        <p:spPr>
          <a:xfrm>
            <a:off x="827772" y="6470275"/>
            <a:ext cx="5400000" cy="2880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373A37"/>
                </a:solidFill>
                <a:latin typeface="Georgia" panose="02040502050405020303" pitchFamily="18" charset="0"/>
              </a:rPr>
              <a:t>Pan Pacific Tianjin</a:t>
            </a:r>
          </a:p>
        </p:txBody>
      </p:sp>
    </p:spTree>
    <p:extLst>
      <p:ext uri="{BB962C8B-B14F-4D97-AF65-F5344CB8AC3E}">
        <p14:creationId xmlns:p14="http://schemas.microsoft.com/office/powerpoint/2010/main" val="2720045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acific Ball Room 太平洋宴会厅 RAY_6445"/>
          <p:cNvPicPr>
            <a:picLocks noChangeAspect="1"/>
          </p:cNvPicPr>
          <p:nvPr/>
        </p:nvPicPr>
        <p:blipFill>
          <a:blip r:embed="rId2"/>
          <a:srcRect/>
          <a:stretch>
            <a:fillRect/>
          </a:stretch>
        </p:blipFill>
        <p:spPr>
          <a:xfrm>
            <a:off x="4388485" y="-10160"/>
            <a:ext cx="4762500" cy="2515235"/>
          </a:xfrm>
          <a:prstGeom prst="rect">
            <a:avLst/>
          </a:prstGeom>
        </p:spPr>
      </p:pic>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非凡卓越</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的活动场地</a:t>
            </a:r>
          </a:p>
        </p:txBody>
      </p:sp>
      <p:sp>
        <p:nvSpPr>
          <p:cNvPr id="8" name="Slide Number Placeholder 7"/>
          <p:cNvSpPr>
            <a:spLocks noGrp="1"/>
          </p:cNvSpPr>
          <p:nvPr>
            <p:ph type="sldNum" sz="quarter" idx="4"/>
          </p:nvPr>
        </p:nvSpPr>
        <p:spPr/>
        <p:txBody>
          <a:bodyPr/>
          <a:lstStyle/>
          <a:p>
            <a:fld id="{0F857F8A-F9DB-BA49-AAC9-8AAD7912735F}" type="slidenum">
              <a:rPr lang="en-US" smtClean="0"/>
              <a:t>34</a:t>
            </a:fld>
            <a:endParaRPr lang="en-US" dirty="0"/>
          </a:p>
        </p:txBody>
      </p:sp>
      <p:sp>
        <p:nvSpPr>
          <p:cNvPr id="9" name="文本框 8"/>
          <p:cNvSpPr txBox="1"/>
          <p:nvPr/>
        </p:nvSpPr>
        <p:spPr>
          <a:xfrm>
            <a:off x="568960" y="2143760"/>
            <a:ext cx="3386455" cy="2030095"/>
          </a:xfrm>
          <a:prstGeom prst="rect">
            <a:avLst/>
          </a:prstGeom>
          <a:noFill/>
        </p:spPr>
        <p:txBody>
          <a:bodyPr wrap="square" rtlCol="0" anchor="t">
            <a:spAutoFit/>
          </a:bodyPr>
          <a:lstStyle/>
          <a:p>
            <a:pPr algn="l" defTabSz="456565">
              <a:lnSpc>
                <a:spcPct val="150000"/>
              </a:lnSpc>
              <a:spcBef>
                <a:spcPts val="0"/>
              </a:spcBef>
              <a:spcAft>
                <a:spcPts val="0"/>
              </a:spcAft>
              <a:buFont typeface="Arial" panose="020B0604020202020204" pitchFamily="34" charset="0"/>
            </a:pPr>
            <a:r>
              <a:rPr lang="zh-CN" altLang="en-US" sz="1400" b="1"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宴会场地， 3层</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会议与活动设施面积</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2490</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平方米</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640平米无立柱宴会厅，7米挑高设计</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9间多功能会议室</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最新颖的视听设备</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新娘房</a:t>
            </a:r>
          </a:p>
        </p:txBody>
      </p:sp>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3" name="图片 2">
            <a:extLst>
              <a:ext uri="{FF2B5EF4-FFF2-40B4-BE49-F238E27FC236}">
                <a16:creationId xmlns:a16="http://schemas.microsoft.com/office/drawing/2014/main" id="{3893E991-349D-B25F-2104-81B998B4D7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8485" y="2494914"/>
            <a:ext cx="4762500" cy="3862071"/>
          </a:xfrm>
          <a:prstGeom prst="rect">
            <a:avLst/>
          </a:prstGeom>
        </p:spPr>
      </p:pic>
    </p:spTree>
    <p:extLst>
      <p:ext uri="{BB962C8B-B14F-4D97-AF65-F5344CB8AC3E}">
        <p14:creationId xmlns:p14="http://schemas.microsoft.com/office/powerpoint/2010/main" val="622765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35</a:t>
            </a:fld>
            <a:endParaRPr lang="en-US" dirty="0"/>
          </a:p>
        </p:txBody>
      </p:sp>
      <p:sp>
        <p:nvSpPr>
          <p:cNvPr id="6"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非凡卓越</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的活动场地</a:t>
            </a:r>
          </a:p>
        </p:txBody>
      </p:sp>
      <p:graphicFrame>
        <p:nvGraphicFramePr>
          <p:cNvPr id="61442" name="表格 61441"/>
          <p:cNvGraphicFramePr/>
          <p:nvPr/>
        </p:nvGraphicFramePr>
        <p:xfrm>
          <a:off x="568960" y="1793875"/>
          <a:ext cx="7962265" cy="4142740"/>
        </p:xfrm>
        <a:graphic>
          <a:graphicData uri="http://schemas.openxmlformats.org/drawingml/2006/table">
            <a:tbl>
              <a:tblPr/>
              <a:tblGrid>
                <a:gridCol w="1254760">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737235">
                  <a:extLst>
                    <a:ext uri="{9D8B030D-6E8A-4147-A177-3AD203B41FA5}">
                      <a16:colId xmlns:a16="http://schemas.microsoft.com/office/drawing/2014/main" val="20002"/>
                    </a:ext>
                  </a:extLst>
                </a:gridCol>
                <a:gridCol w="735965">
                  <a:extLst>
                    <a:ext uri="{9D8B030D-6E8A-4147-A177-3AD203B41FA5}">
                      <a16:colId xmlns:a16="http://schemas.microsoft.com/office/drawing/2014/main" val="20003"/>
                    </a:ext>
                  </a:extLst>
                </a:gridCol>
                <a:gridCol w="735965">
                  <a:extLst>
                    <a:ext uri="{9D8B030D-6E8A-4147-A177-3AD203B41FA5}">
                      <a16:colId xmlns:a16="http://schemas.microsoft.com/office/drawing/2014/main" val="20004"/>
                    </a:ext>
                  </a:extLst>
                </a:gridCol>
                <a:gridCol w="738505">
                  <a:extLst>
                    <a:ext uri="{9D8B030D-6E8A-4147-A177-3AD203B41FA5}">
                      <a16:colId xmlns:a16="http://schemas.microsoft.com/office/drawing/2014/main" val="20005"/>
                    </a:ext>
                  </a:extLst>
                </a:gridCol>
                <a:gridCol w="735330">
                  <a:extLst>
                    <a:ext uri="{9D8B030D-6E8A-4147-A177-3AD203B41FA5}">
                      <a16:colId xmlns:a16="http://schemas.microsoft.com/office/drawing/2014/main" val="20006"/>
                    </a:ext>
                  </a:extLst>
                </a:gridCol>
                <a:gridCol w="735965">
                  <a:extLst>
                    <a:ext uri="{9D8B030D-6E8A-4147-A177-3AD203B41FA5}">
                      <a16:colId xmlns:a16="http://schemas.microsoft.com/office/drawing/2014/main" val="20007"/>
                    </a:ext>
                  </a:extLst>
                </a:gridCol>
                <a:gridCol w="737235">
                  <a:extLst>
                    <a:ext uri="{9D8B030D-6E8A-4147-A177-3AD203B41FA5}">
                      <a16:colId xmlns:a16="http://schemas.microsoft.com/office/drawing/2014/main" val="20008"/>
                    </a:ext>
                  </a:extLst>
                </a:gridCol>
                <a:gridCol w="735965">
                  <a:extLst>
                    <a:ext uri="{9D8B030D-6E8A-4147-A177-3AD203B41FA5}">
                      <a16:colId xmlns:a16="http://schemas.microsoft.com/office/drawing/2014/main" val="20009"/>
                    </a:ext>
                  </a:extLst>
                </a:gridCol>
              </a:tblGrid>
              <a:tr h="1038860">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会议室</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面积</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(平方米)</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长</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(米)</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宽</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(米)</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高</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(米)</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课桌式</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剧院式</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宴会</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鸡尾酒</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U型</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1033780">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太平洋宴会厅</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640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30.5</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21</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510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450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150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1036320">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太平洋宴会厅 </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A</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335</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16</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21</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220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130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1033780">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太平洋宴会厅</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B</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305</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14.5</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21</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180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210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200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120</a:t>
                      </a:r>
                    </a:p>
                  </a:txBody>
                  <a:tcPr marL="9526" marR="9526" marT="9524"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9" name="图片 8" descr="PP Tianjin Mandarin 横版"/>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08545" y="424815"/>
            <a:ext cx="1340485" cy="536575"/>
          </a:xfrm>
          <a:prstGeom prst="rect">
            <a:avLst/>
          </a:prstGeom>
        </p:spPr>
      </p:pic>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566670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0F857F8A-F9DB-BA49-AAC9-8AAD7912735F}" type="slidenum">
              <a:rPr lang="en-US" smtClean="0"/>
              <a:t>36</a:t>
            </a:fld>
            <a:endParaRPr lang="en-US" dirty="0"/>
          </a:p>
        </p:txBody>
      </p:sp>
      <p:sp>
        <p:nvSpPr>
          <p:cNvPr id="6"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非凡卓越</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的活动场地</a:t>
            </a:r>
          </a:p>
        </p:txBody>
      </p:sp>
      <p:graphicFrame>
        <p:nvGraphicFramePr>
          <p:cNvPr id="4" name="表格 3"/>
          <p:cNvGraphicFramePr/>
          <p:nvPr/>
        </p:nvGraphicFramePr>
        <p:xfrm>
          <a:off x="568960" y="1670050"/>
          <a:ext cx="7949565" cy="4220210"/>
        </p:xfrm>
        <a:graphic>
          <a:graphicData uri="http://schemas.openxmlformats.org/drawingml/2006/table">
            <a:tbl>
              <a:tblPr/>
              <a:tblGrid>
                <a:gridCol w="1252855">
                  <a:extLst>
                    <a:ext uri="{9D8B030D-6E8A-4147-A177-3AD203B41FA5}">
                      <a16:colId xmlns:a16="http://schemas.microsoft.com/office/drawing/2014/main" val="20000"/>
                    </a:ext>
                  </a:extLst>
                </a:gridCol>
                <a:gridCol w="814070">
                  <a:extLst>
                    <a:ext uri="{9D8B030D-6E8A-4147-A177-3AD203B41FA5}">
                      <a16:colId xmlns:a16="http://schemas.microsoft.com/office/drawing/2014/main" val="20001"/>
                    </a:ext>
                  </a:extLst>
                </a:gridCol>
                <a:gridCol w="735965">
                  <a:extLst>
                    <a:ext uri="{9D8B030D-6E8A-4147-A177-3AD203B41FA5}">
                      <a16:colId xmlns:a16="http://schemas.microsoft.com/office/drawing/2014/main" val="20002"/>
                    </a:ext>
                  </a:extLst>
                </a:gridCol>
                <a:gridCol w="734695">
                  <a:extLst>
                    <a:ext uri="{9D8B030D-6E8A-4147-A177-3AD203B41FA5}">
                      <a16:colId xmlns:a16="http://schemas.microsoft.com/office/drawing/2014/main" val="20003"/>
                    </a:ext>
                  </a:extLst>
                </a:gridCol>
                <a:gridCol w="734695">
                  <a:extLst>
                    <a:ext uri="{9D8B030D-6E8A-4147-A177-3AD203B41FA5}">
                      <a16:colId xmlns:a16="http://schemas.microsoft.com/office/drawing/2014/main" val="20004"/>
                    </a:ext>
                  </a:extLst>
                </a:gridCol>
                <a:gridCol w="737235">
                  <a:extLst>
                    <a:ext uri="{9D8B030D-6E8A-4147-A177-3AD203B41FA5}">
                      <a16:colId xmlns:a16="http://schemas.microsoft.com/office/drawing/2014/main" val="20005"/>
                    </a:ext>
                  </a:extLst>
                </a:gridCol>
                <a:gridCol w="734695">
                  <a:extLst>
                    <a:ext uri="{9D8B030D-6E8A-4147-A177-3AD203B41FA5}">
                      <a16:colId xmlns:a16="http://schemas.microsoft.com/office/drawing/2014/main" val="20006"/>
                    </a:ext>
                  </a:extLst>
                </a:gridCol>
                <a:gridCol w="734695">
                  <a:extLst>
                    <a:ext uri="{9D8B030D-6E8A-4147-A177-3AD203B41FA5}">
                      <a16:colId xmlns:a16="http://schemas.microsoft.com/office/drawing/2014/main" val="20007"/>
                    </a:ext>
                  </a:extLst>
                </a:gridCol>
                <a:gridCol w="735965">
                  <a:extLst>
                    <a:ext uri="{9D8B030D-6E8A-4147-A177-3AD203B41FA5}">
                      <a16:colId xmlns:a16="http://schemas.microsoft.com/office/drawing/2014/main" val="20008"/>
                    </a:ext>
                  </a:extLst>
                </a:gridCol>
                <a:gridCol w="734695">
                  <a:extLst>
                    <a:ext uri="{9D8B030D-6E8A-4147-A177-3AD203B41FA5}">
                      <a16:colId xmlns:a16="http://schemas.microsoft.com/office/drawing/2014/main" val="20009"/>
                    </a:ext>
                  </a:extLst>
                </a:gridCol>
              </a:tblGrid>
              <a:tr h="535940">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会议室</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面积</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(平方米)</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长</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(米)</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宽</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(米)</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高</a:t>
                      </a:r>
                    </a:p>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(米)</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课桌式</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剧院式</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宴会</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鸡尾酒</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U型</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526415">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上海 1</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83</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8.5</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9.8</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66</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50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60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15</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525780">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上海 2</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77</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7.9</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9.8</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61</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40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50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15</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26415">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北京</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139</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17.3</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7.9</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3.8</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80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80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lvl1pPr marL="0" lvl="0" indent="0" algn="l" defTabSz="457200" rtl="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Lucida Grande" panose="020B0600040502020204" pitchFamily="34" charset="0"/>
                          <a:ea typeface="MS PGothic" panose="020B0600070205080204" pitchFamily="34" charset="-128"/>
                        </a:defRPr>
                      </a:lvl1pPr>
                      <a:lvl2pPr marL="457200" lvl="1"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2pPr>
                      <a:lvl3pPr marL="914400" lvl="2"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3pPr>
                      <a:lvl4pPr marL="1371600" lvl="3"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4pPr>
                      <a:lvl5pPr marL="1828800" lvl="4" indent="0" algn="l" defTabSz="4572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Lucida Grande" panose="020B0600040502020204" pitchFamily="34" charset="0"/>
                          <a:ea typeface="MS PGothic" panose="020B0600070205080204" pitchFamily="34" charset="-128"/>
                          <a:cs typeface="+mn-cs"/>
                        </a:defRPr>
                      </a:lvl5pPr>
                    </a:lstStyle>
                    <a:p>
                      <a:pPr lvl="0" algn="ctr" defTabSz="456565" fontAlgn="auto">
                        <a:lnSpc>
                          <a:spcPct val="120000"/>
                        </a:lnSpc>
                        <a:spcBef>
                          <a:spcPts val="0"/>
                        </a:spcBef>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64</a:t>
                      </a:r>
                    </a:p>
                  </a:txBody>
                  <a:tcPr marL="9526" marR="9526" marT="9523"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r h="526415">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宁波</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73</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9.1</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8</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58</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40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50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15</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526415">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珠海</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46</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5.9</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7.8</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18</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37</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15</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26415">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苏州</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176</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17</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10.7</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3.8</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40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6"/>
                  </a:ext>
                </a:extLst>
              </a:tr>
              <a:tr h="526415">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天津</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155</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18</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8.7</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3.4</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80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80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err="1">
                          <a:solidFill>
                            <a:srgbClr val="373A37"/>
                          </a:solidFill>
                          <a:latin typeface="经典宋体简" panose="02010609000101010101" charset="-122"/>
                          <a:ea typeface="经典宋体简" panose="02010609000101010101" charset="-122"/>
                          <a:cs typeface="Lucida Sans Unicode" panose="020B0602030504020204" pitchFamily="34" charset="0"/>
                        </a:rPr>
                        <a:t>100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tc>
                  <a:txBody>
                    <a:bodyPr/>
                    <a:lstStyle/>
                    <a:p>
                      <a:pPr lvl="0" algn="ctr">
                        <a:lnSpc>
                          <a:spcPct val="120000"/>
                        </a:lnSpc>
                        <a:spcBef>
                          <a:spcPts val="0"/>
                        </a:spcBef>
                        <a:buFont typeface="Arial" panose="020B0604020202020204" pitchFamily="34" charset="0"/>
                        <a:buNone/>
                      </a:pPr>
                      <a:r>
                        <a:rPr 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rPr>
                        <a:t>50</a:t>
                      </a:r>
                    </a:p>
                  </a:txBody>
                  <a:tcPr marL="9526" marR="9526" marT="9530" marB="0" anchor="ct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pic>
        <p:nvPicPr>
          <p:cNvPr id="5" name="图片 4" descr="PP Tianjin Mandarin 横版"/>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08545" y="424815"/>
            <a:ext cx="1340485" cy="536575"/>
          </a:xfrm>
          <a:prstGeom prst="rect">
            <a:avLst/>
          </a:prstGeom>
        </p:spPr>
      </p:pic>
      <p:sp>
        <p:nvSpPr>
          <p:cNvPr id="10"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180690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solidFill>
                  <a:srgbClr val="373A37"/>
                </a:solidFill>
                <a:latin typeface="经典宋体简" panose="02010609000101010101" charset="-122"/>
                <a:ea typeface="经典宋体简" panose="02010609000101010101" charset="-122"/>
              </a:rPr>
              <a:t>休闲</a:t>
            </a:r>
            <a:endParaRPr lang="en-US" dirty="0">
              <a:solidFill>
                <a:srgbClr val="373A37"/>
              </a:solidFill>
              <a:latin typeface="经典宋体简" panose="02010609000101010101" charset="-122"/>
              <a:ea typeface="经典宋体简" panose="02010609000101010101" charset="-122"/>
            </a:endParaRPr>
          </a:p>
        </p:txBody>
      </p:sp>
      <p:sp>
        <p:nvSpPr>
          <p:cNvPr id="4" name="Slide Number Placeholder 3"/>
          <p:cNvSpPr>
            <a:spLocks noGrp="1"/>
          </p:cNvSpPr>
          <p:nvPr>
            <p:ph type="sldNum" sz="quarter" idx="12"/>
          </p:nvPr>
        </p:nvSpPr>
        <p:spPr/>
        <p:txBody>
          <a:bodyPr/>
          <a:lstStyle/>
          <a:p>
            <a:fld id="{0F857F8A-F9DB-BA49-AAC9-8AAD7912735F}" type="slidenum">
              <a:rPr lang="en-US" smtClean="0"/>
              <a:t>37</a:t>
            </a:fld>
            <a:endParaRPr lang="en-US"/>
          </a:p>
        </p:txBody>
      </p:sp>
      <p:sp>
        <p:nvSpPr>
          <p:cNvPr id="6"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009816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2"/>
          <a:srcRect/>
          <a:stretch>
            <a:fillRect/>
          </a:stretch>
        </p:blipFill>
        <p:spPr>
          <a:xfrm>
            <a:off x="4385310" y="3550920"/>
            <a:ext cx="4765040" cy="2797810"/>
          </a:xfrm>
          <a:prstGeom prst="rect">
            <a:avLst/>
          </a:prstGeom>
          <a:noFill/>
          <a:ln w="9525">
            <a:noFill/>
          </a:ln>
        </p:spPr>
      </p:pic>
      <p:sp>
        <p:nvSpPr>
          <p:cNvPr id="2" name="Title 1"/>
          <p:cNvSpPr>
            <a:spLocks noGrp="1"/>
          </p:cNvSpPr>
          <p:nvPr>
            <p:ph type="title"/>
          </p:nvPr>
        </p:nvSpPr>
        <p:spPr>
          <a:xfrm>
            <a:off x="565150" y="450215"/>
            <a:ext cx="388556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振奋您的感官</a:t>
            </a:r>
          </a:p>
        </p:txBody>
      </p:sp>
      <p:sp>
        <p:nvSpPr>
          <p:cNvPr id="8" name="Slide Number Placeholder 7"/>
          <p:cNvSpPr>
            <a:spLocks noGrp="1"/>
          </p:cNvSpPr>
          <p:nvPr>
            <p:ph type="sldNum" sz="quarter" idx="4"/>
          </p:nvPr>
        </p:nvSpPr>
        <p:spPr/>
        <p:txBody>
          <a:bodyPr/>
          <a:lstStyle/>
          <a:p>
            <a:fld id="{0F857F8A-F9DB-BA49-AAC9-8AAD7912735F}" type="slidenum">
              <a:rPr lang="en-US" smtClean="0"/>
              <a:t>38</a:t>
            </a:fld>
            <a:endParaRPr lang="en-US" dirty="0"/>
          </a:p>
        </p:txBody>
      </p:sp>
      <p:sp>
        <p:nvSpPr>
          <p:cNvPr id="9" name="文本框 8"/>
          <p:cNvSpPr txBox="1"/>
          <p:nvPr/>
        </p:nvSpPr>
        <p:spPr>
          <a:xfrm>
            <a:off x="467360" y="2143760"/>
            <a:ext cx="3613785" cy="2030095"/>
          </a:xfrm>
          <a:prstGeom prst="rect">
            <a:avLst/>
          </a:prstGeom>
          <a:noFill/>
        </p:spPr>
        <p:txBody>
          <a:bodyPr wrap="square" rtlCol="0" anchor="t">
            <a:spAutoFit/>
          </a:bodyPr>
          <a:lstStyle/>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太平洋贵宾会所设有休闲室、餐饮与娱乐区域以及私人会议室 </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- 29</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层</a:t>
            </a:r>
            <a:endPar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endParaRP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商务中心和设备完善的会议空间 </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- 3</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层</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现代化设备的健身中心 </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- 4</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层</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室内游泳池 </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- 4</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层</a:t>
            </a:r>
          </a:p>
          <a:p>
            <a:pPr marL="285750" indent="-285750" algn="l" defTabSz="456565">
              <a:lnSpc>
                <a:spcPct val="150000"/>
              </a:lnSpc>
              <a:spcBef>
                <a:spcPts val="0"/>
              </a:spcBef>
              <a:spcAft>
                <a:spcPts val="0"/>
              </a:spcAft>
              <a:buFont typeface="Arial" panose="020B0604020202020204" pitchFamily="34" charset="0"/>
              <a:buChar char="•"/>
            </a:pP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水疗中心 </a:t>
            </a:r>
            <a:r>
              <a:rPr lang="en-US" altLang="zh-CN"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- 5</a:t>
            </a:r>
            <a:r>
              <a:rPr lang="zh-CN" altLang="en-US" sz="1400" dirty="0">
                <a:solidFill>
                  <a:srgbClr val="373A37"/>
                </a:solidFill>
                <a:latin typeface="经典宋体简" panose="02010609000101010101" charset="-122"/>
                <a:ea typeface="经典宋体简" panose="02010609000101010101" charset="-122"/>
                <a:cs typeface="Lucida Sans Unicode" panose="020B0602030504020204" pitchFamily="34" charset="0"/>
                <a:sym typeface="+mn-ea"/>
              </a:rPr>
              <a:t>层</a:t>
            </a:r>
          </a:p>
        </p:txBody>
      </p:sp>
      <p:pic>
        <p:nvPicPr>
          <p:cNvPr id="11" name="图片 10" descr="健身中心"/>
          <p:cNvPicPr>
            <a:picLocks noChangeAspect="1"/>
          </p:cNvPicPr>
          <p:nvPr/>
        </p:nvPicPr>
        <p:blipFill>
          <a:blip r:embed="rId3"/>
          <a:srcRect/>
          <a:stretch>
            <a:fillRect/>
          </a:stretch>
        </p:blipFill>
        <p:spPr>
          <a:xfrm>
            <a:off x="4391025" y="-5715"/>
            <a:ext cx="4772025" cy="3556635"/>
          </a:xfrm>
          <a:prstGeom prst="rect">
            <a:avLst/>
          </a:prstGeom>
        </p:spPr>
      </p:pic>
      <p:sp>
        <p:nvSpPr>
          <p:cNvPr id="12"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37246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p:cNvPicPr>
          <p:nvPr/>
        </p:nvPicPr>
        <p:blipFill>
          <a:blip r:embed="rId2"/>
          <a:stretch>
            <a:fillRect/>
          </a:stretch>
        </p:blipFill>
        <p:spPr>
          <a:xfrm>
            <a:off x="4364990" y="-1270"/>
            <a:ext cx="4785995" cy="4087495"/>
          </a:xfrm>
          <a:prstGeom prst="rect">
            <a:avLst/>
          </a:prstGeom>
          <a:noFill/>
          <a:ln w="9525">
            <a:noFill/>
          </a:ln>
        </p:spPr>
      </p:pic>
      <p:sp>
        <p:nvSpPr>
          <p:cNvPr id="8" name="Slide Number Placeholder 7"/>
          <p:cNvSpPr>
            <a:spLocks noGrp="1"/>
          </p:cNvSpPr>
          <p:nvPr>
            <p:ph type="sldNum" sz="quarter" idx="4"/>
          </p:nvPr>
        </p:nvSpPr>
        <p:spPr/>
        <p:txBody>
          <a:bodyPr/>
          <a:lstStyle/>
          <a:p>
            <a:fld id="{0F857F8A-F9DB-BA49-AAC9-8AAD7912735F}" type="slidenum">
              <a:rPr lang="en-US" smtClean="0"/>
              <a:t>39</a:t>
            </a:fld>
            <a:endParaRPr lang="en-US" dirty="0"/>
          </a:p>
        </p:txBody>
      </p:sp>
      <p:pic>
        <p:nvPicPr>
          <p:cNvPr id="3" name="图片 2" descr="WeChat Image_20170509151704"/>
          <p:cNvPicPr>
            <a:picLocks noChangeAspect="1"/>
          </p:cNvPicPr>
          <p:nvPr/>
        </p:nvPicPr>
        <p:blipFill>
          <a:blip r:embed="rId3"/>
          <a:srcRect/>
          <a:stretch>
            <a:fillRect/>
          </a:stretch>
        </p:blipFill>
        <p:spPr>
          <a:xfrm>
            <a:off x="4356735" y="4072255"/>
            <a:ext cx="4794250" cy="2279015"/>
          </a:xfrm>
          <a:prstGeom prst="rect">
            <a:avLst/>
          </a:prstGeom>
        </p:spPr>
      </p:pic>
      <p:sp>
        <p:nvSpPr>
          <p:cNvPr id="10" name="文本框 9"/>
          <p:cNvSpPr txBox="1"/>
          <p:nvPr/>
        </p:nvSpPr>
        <p:spPr>
          <a:xfrm>
            <a:off x="568960" y="2127250"/>
            <a:ext cx="3232150" cy="1630045"/>
          </a:xfrm>
          <a:prstGeom prst="rect">
            <a:avLst/>
          </a:prstGeom>
          <a:noFill/>
        </p:spPr>
        <p:txBody>
          <a:bodyPr wrap="square" rtlCol="0" anchor="t">
            <a:spAutoFit/>
          </a:bodyPr>
          <a:lstStyle/>
          <a:p>
            <a:pPr>
              <a:lnSpc>
                <a:spcPts val="2000"/>
              </a:lnSpc>
            </a:pPr>
            <a:r>
              <a:rPr lang="zh-CN" altLang="en-US" sz="1400" dirty="0">
                <a:solidFill>
                  <a:srgbClr val="484441"/>
                </a:solidFill>
                <a:latin typeface="经典宋体简" panose="02010609000101010101" charset="-122"/>
                <a:ea typeface="经典宋体简" panose="02010609000101010101" charset="-122"/>
                <a:sym typeface="+mn-ea"/>
              </a:rPr>
              <a:t>中国天津市红桥区张自忠路</a:t>
            </a:r>
            <a:r>
              <a:rPr lang="en-US" altLang="zh-CN" sz="1400" dirty="0">
                <a:solidFill>
                  <a:srgbClr val="484441"/>
                </a:solidFill>
                <a:latin typeface="经典宋体简" panose="02010609000101010101" charset="-122"/>
                <a:ea typeface="经典宋体简" panose="02010609000101010101" charset="-122"/>
                <a:sym typeface="+mn-ea"/>
              </a:rPr>
              <a:t>1</a:t>
            </a:r>
            <a:r>
              <a:rPr lang="zh-CN" altLang="en-US" sz="1400" dirty="0">
                <a:solidFill>
                  <a:srgbClr val="484441"/>
                </a:solidFill>
                <a:latin typeface="经典宋体简" panose="02010609000101010101" charset="-122"/>
                <a:ea typeface="经典宋体简" panose="02010609000101010101" charset="-122"/>
                <a:sym typeface="+mn-ea"/>
              </a:rPr>
              <a:t>号   </a:t>
            </a:r>
          </a:p>
          <a:p>
            <a:pPr>
              <a:lnSpc>
                <a:spcPts val="2000"/>
              </a:lnSpc>
            </a:pPr>
            <a:r>
              <a:rPr lang="zh-CN" altLang="en-US" sz="1400" dirty="0">
                <a:solidFill>
                  <a:srgbClr val="484441"/>
                </a:solidFill>
                <a:latin typeface="经典宋体简" panose="02010609000101010101" charset="-122"/>
                <a:ea typeface="经典宋体简" panose="02010609000101010101" charset="-122"/>
                <a:sym typeface="+mn-ea"/>
              </a:rPr>
              <a:t>邮编</a:t>
            </a:r>
            <a:r>
              <a:rPr lang="en-US" altLang="zh-CN" sz="1400" dirty="0">
                <a:solidFill>
                  <a:srgbClr val="484441"/>
                </a:solidFill>
                <a:latin typeface="经典宋体简" panose="02010609000101010101" charset="-122"/>
                <a:ea typeface="经典宋体简" panose="02010609000101010101" charset="-122"/>
                <a:sym typeface="+mn-ea"/>
              </a:rPr>
              <a:t>:300091</a:t>
            </a:r>
          </a:p>
          <a:p>
            <a:pPr>
              <a:lnSpc>
                <a:spcPts val="2000"/>
              </a:lnSpc>
            </a:pPr>
            <a:r>
              <a:rPr lang="zh-CN" altLang="en-US" sz="1400" dirty="0">
                <a:solidFill>
                  <a:srgbClr val="484441"/>
                </a:solidFill>
                <a:latin typeface="经典宋体简" panose="02010609000101010101" charset="-122"/>
                <a:ea typeface="经典宋体简" panose="02010609000101010101" charset="-122"/>
                <a:sym typeface="+mn-ea"/>
              </a:rPr>
              <a:t>电话</a:t>
            </a:r>
            <a:r>
              <a:rPr lang="en-US" altLang="zh-CN" sz="1400" dirty="0">
                <a:solidFill>
                  <a:srgbClr val="484441"/>
                </a:solidFill>
                <a:latin typeface="经典宋体简" panose="02010609000101010101" charset="-122"/>
                <a:ea typeface="经典宋体简" panose="02010609000101010101" charset="-122"/>
                <a:sym typeface="+mn-ea"/>
              </a:rPr>
              <a:t>: +86 22 5863 8888</a:t>
            </a:r>
          </a:p>
          <a:p>
            <a:pPr>
              <a:lnSpc>
                <a:spcPts val="2000"/>
              </a:lnSpc>
            </a:pPr>
            <a:r>
              <a:rPr lang="zh-CN" altLang="en-US" sz="1400" dirty="0">
                <a:solidFill>
                  <a:srgbClr val="484441"/>
                </a:solidFill>
                <a:latin typeface="经典宋体简" panose="02010609000101010101" charset="-122"/>
                <a:ea typeface="经典宋体简" panose="02010609000101010101" charset="-122"/>
                <a:sym typeface="+mn-ea"/>
              </a:rPr>
              <a:t>传真</a:t>
            </a:r>
            <a:r>
              <a:rPr lang="en-US" altLang="zh-CN" sz="1400" dirty="0">
                <a:solidFill>
                  <a:srgbClr val="484441"/>
                </a:solidFill>
                <a:latin typeface="经典宋体简" panose="02010609000101010101" charset="-122"/>
                <a:ea typeface="经典宋体简" panose="02010609000101010101" charset="-122"/>
                <a:sym typeface="+mn-ea"/>
              </a:rPr>
              <a:t>: +86 22 5863 8889</a:t>
            </a:r>
          </a:p>
          <a:p>
            <a:pPr>
              <a:lnSpc>
                <a:spcPts val="2000"/>
              </a:lnSpc>
            </a:pPr>
            <a:r>
              <a:rPr lang="zh-CN" altLang="en-US" sz="1400" dirty="0">
                <a:solidFill>
                  <a:srgbClr val="484441"/>
                </a:solidFill>
                <a:latin typeface="经典宋体简" panose="02010609000101010101" charset="-122"/>
                <a:ea typeface="经典宋体简" panose="02010609000101010101" charset="-122"/>
                <a:sym typeface="+mn-ea"/>
              </a:rPr>
              <a:t>网站</a:t>
            </a:r>
            <a:r>
              <a:rPr lang="en-US" altLang="zh-CN" sz="1400" dirty="0">
                <a:solidFill>
                  <a:srgbClr val="484441"/>
                </a:solidFill>
                <a:latin typeface="经典宋体简" panose="02010609000101010101" charset="-122"/>
                <a:ea typeface="经典宋体简" panose="02010609000101010101" charset="-122"/>
                <a:sym typeface="+mn-ea"/>
              </a:rPr>
              <a:t>: </a:t>
            </a:r>
            <a:r>
              <a:rPr lang="en-US" altLang="zh-CN" sz="1400" dirty="0">
                <a:solidFill>
                  <a:srgbClr val="484441"/>
                </a:solidFill>
                <a:latin typeface="Georgia" panose="02040502050405020303" pitchFamily="18" charset="0"/>
                <a:ea typeface="经典宋体简" panose="02010609000101010101" charset="-122"/>
                <a:sym typeface="+mn-ea"/>
                <a:hlinkClick r:id="rId4"/>
              </a:rPr>
              <a:t>www.panpacific.com/tianjin</a:t>
            </a:r>
          </a:p>
          <a:p>
            <a:pPr>
              <a:lnSpc>
                <a:spcPts val="2000"/>
              </a:lnSpc>
            </a:pPr>
            <a:r>
              <a:rPr lang="zh-CN" altLang="en-US" sz="1400" dirty="0">
                <a:solidFill>
                  <a:srgbClr val="484441"/>
                </a:solidFill>
                <a:latin typeface="经典宋体简" panose="02010609000101010101" charset="-122"/>
                <a:ea typeface="经典宋体简" panose="02010609000101010101" charset="-122"/>
                <a:sym typeface="+mn-ea"/>
              </a:rPr>
              <a:t>邮箱：</a:t>
            </a:r>
            <a:r>
              <a:rPr lang="en-US" altLang="zh-CN" sz="1400" dirty="0">
                <a:solidFill>
                  <a:srgbClr val="484441"/>
                </a:solidFill>
                <a:latin typeface="Georgia" panose="02040502050405020303" pitchFamily="18" charset="0"/>
                <a:ea typeface="Gadugi" panose="020B0502040204020203" pitchFamily="34" charset="0"/>
                <a:sym typeface="+mn-ea"/>
              </a:rPr>
              <a:t>info.pptsn@panpacific.com</a:t>
            </a:r>
          </a:p>
        </p:txBody>
      </p:sp>
      <p:sp>
        <p:nvSpPr>
          <p:cNvPr id="9"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4241905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50215"/>
            <a:ext cx="359981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天津 </a:t>
            </a:r>
            <a:br>
              <a:rPr lang="zh-CN" altLang="en-US" sz="2700" dirty="0">
                <a:solidFill>
                  <a:srgbClr val="B18D13"/>
                </a:solidFill>
                <a:latin typeface="经典宋体简" panose="02010609000101010101" charset="-122"/>
                <a:ea typeface="经典宋体简" panose="02010609000101010101" charset="-122"/>
              </a:rPr>
            </a:br>
            <a:r>
              <a:rPr lang="zh-CN" altLang="en-US" sz="2700" dirty="0">
                <a:solidFill>
                  <a:srgbClr val="B18D13"/>
                </a:solidFill>
                <a:latin typeface="经典宋体简" panose="02010609000101010101" charset="-122"/>
                <a:ea typeface="经典宋体简" panose="02010609000101010101" charset="-122"/>
                <a:sym typeface="+mn-ea"/>
              </a:rPr>
              <a:t>传统与现代的完美结合</a:t>
            </a:r>
          </a:p>
        </p:txBody>
      </p:sp>
      <p:sp>
        <p:nvSpPr>
          <p:cNvPr id="3" name="Content Placeholder 2"/>
          <p:cNvSpPr>
            <a:spLocks noGrp="1"/>
          </p:cNvSpPr>
          <p:nvPr>
            <p:ph sz="half" idx="1"/>
          </p:nvPr>
        </p:nvSpPr>
        <p:spPr>
          <a:xfrm>
            <a:off x="565150" y="2001024"/>
            <a:ext cx="3448050" cy="3339602"/>
          </a:xfrm>
        </p:spPr>
        <p:txBody>
          <a:bodyPr>
            <a:noAutofit/>
          </a:bodyPr>
          <a:lstStyle/>
          <a:p>
            <a:pPr algn="l">
              <a:lnSpc>
                <a:spcPct val="150000"/>
              </a:lnSpc>
            </a:pPr>
            <a:r>
              <a:rPr lang="zh-CN" altLang="en-US" dirty="0">
                <a:solidFill>
                  <a:srgbClr val="373A37"/>
                </a:solidFill>
                <a:latin typeface="经典宋体简" panose="02010609000101010101" charset="-122"/>
                <a:ea typeface="经典宋体简" panose="02010609000101010101" charset="-122"/>
                <a:sym typeface="+mn-ea"/>
              </a:rPr>
              <a:t>天津是中国第三大城市，深厚的历史底蕴和民俗风情与现代城市景象的完美融合，展示了天津独特的城市魅力。</a:t>
            </a:r>
          </a:p>
          <a:p>
            <a:pPr algn="l">
              <a:lnSpc>
                <a:spcPct val="150000"/>
              </a:lnSpc>
            </a:pPr>
            <a:endParaRPr lang="zh-CN" altLang="en-US" dirty="0">
              <a:solidFill>
                <a:srgbClr val="373A37"/>
              </a:solidFill>
              <a:latin typeface="经典宋体简" panose="02010609000101010101" charset="-122"/>
              <a:ea typeface="经典宋体简" panose="02010609000101010101" charset="-122"/>
            </a:endParaRPr>
          </a:p>
          <a:p>
            <a:pPr algn="l">
              <a:lnSpc>
                <a:spcPct val="150000"/>
              </a:lnSpc>
            </a:pPr>
            <a:r>
              <a:rPr lang="zh-CN" altLang="en-US" dirty="0">
                <a:solidFill>
                  <a:srgbClr val="373A37"/>
                </a:solidFill>
                <a:latin typeface="经典宋体简" panose="02010609000101010101" charset="-122"/>
                <a:ea typeface="经典宋体简" panose="02010609000101010101" charset="-122"/>
                <a:sym typeface="+mn-ea"/>
              </a:rPr>
              <a:t>天津受中西文化的影响，拥有许多历史名胜、文化古迹、旅游景点和休闲场所。 搭船畅游海河，享受河面游弋的静谧悠闲；或来到天津瓷房，沉醉于精致的艺术氛围之中，这个令人眼花缭乱的大都市都能满足不同的兴致的游玩需求。 </a:t>
            </a:r>
            <a:endParaRPr 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latin typeface="经典宋体简" panose="02010609000101010101" charset="-122"/>
                <a:ea typeface="经典宋体简" panose="02010609000101010101" charset="-122"/>
              </a:rPr>
              <a:t>4</a:t>
            </a:fld>
            <a:endParaRPr lang="en-US" dirty="0">
              <a:latin typeface="经典宋体简" panose="02010609000101010101" charset="-122"/>
              <a:ea typeface="经典宋体简" panose="02010609000101010101" charset="-122"/>
            </a:endParaRPr>
          </a:p>
        </p:txBody>
      </p:sp>
      <p:pic>
        <p:nvPicPr>
          <p:cNvPr id="4" name="图片 3"/>
          <p:cNvPicPr>
            <a:picLocks noChangeAspect="1"/>
          </p:cNvPicPr>
          <p:nvPr/>
        </p:nvPicPr>
        <p:blipFill>
          <a:blip r:embed="rId2"/>
          <a:stretch>
            <a:fillRect/>
          </a:stretch>
        </p:blipFill>
        <p:spPr>
          <a:xfrm>
            <a:off x="4572635" y="-3810"/>
            <a:ext cx="4569460" cy="3094990"/>
          </a:xfrm>
          <a:prstGeom prst="rect">
            <a:avLst/>
          </a:prstGeom>
        </p:spPr>
      </p:pic>
      <p:pic>
        <p:nvPicPr>
          <p:cNvPr id="5" name="图片 4"/>
          <p:cNvPicPr>
            <a:picLocks noChangeAspect="1"/>
          </p:cNvPicPr>
          <p:nvPr/>
        </p:nvPicPr>
        <p:blipFill>
          <a:blip r:embed="rId3"/>
          <a:srcRect/>
          <a:stretch>
            <a:fillRect/>
          </a:stretch>
        </p:blipFill>
        <p:spPr>
          <a:xfrm>
            <a:off x="4561840" y="3065780"/>
            <a:ext cx="4580255" cy="3281045"/>
          </a:xfrm>
          <a:prstGeom prst="rect">
            <a:avLst/>
          </a:prstGeom>
        </p:spPr>
      </p:pic>
      <p:sp>
        <p:nvSpPr>
          <p:cNvPr id="6" name="Footer Placeholder 5"/>
          <p:cNvSpPr>
            <a:spLocks noGrp="1"/>
          </p:cNvSpPr>
          <p:nvPr>
            <p:ph type="ftr" sz="quarter" idx="4294967295"/>
          </p:nvPr>
        </p:nvSpPr>
        <p:spPr/>
        <p:txBody>
          <a:bodyPr/>
          <a:lstStyle/>
          <a:p>
            <a:endParaRPr lang="zh-CN" altLang="en-US" dirty="0">
              <a:latin typeface="经典宋体简" panose="02010609000101010101" charset="-122"/>
              <a:ea typeface="经典宋体简" panose="02010609000101010101" charset="-122"/>
            </a:endParaRPr>
          </a:p>
        </p:txBody>
      </p:sp>
      <p:sp>
        <p:nvSpPr>
          <p:cNvPr id="9"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778520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sz="4500" dirty="0">
                <a:latin typeface="经典宋体简" panose="02010609000101010101" charset="-122"/>
                <a:ea typeface="经典宋体简" panose="02010609000101010101" charset="-122"/>
              </a:rPr>
              <a:t>谢谢</a:t>
            </a:r>
          </a:p>
        </p:txBody>
      </p:sp>
      <p:pic>
        <p:nvPicPr>
          <p:cNvPr id="4" name="图片 3" descr="PP Tianjin Mandarin 横版"/>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645" y="5776595"/>
            <a:ext cx="1718310" cy="688340"/>
          </a:xfrm>
          <a:prstGeom prst="rect">
            <a:avLst/>
          </a:prstGeom>
        </p:spPr>
      </p:pic>
    </p:spTree>
    <p:extLst>
      <p:ext uri="{BB962C8B-B14F-4D97-AF65-F5344CB8AC3E}">
        <p14:creationId xmlns:p14="http://schemas.microsoft.com/office/powerpoint/2010/main" val="402140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50215"/>
            <a:ext cx="359981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天天乐道 津津有味 </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 天津景点</a:t>
            </a:r>
          </a:p>
        </p:txBody>
      </p:sp>
      <p:sp>
        <p:nvSpPr>
          <p:cNvPr id="3" name="Content Placeholder 2"/>
          <p:cNvSpPr>
            <a:spLocks noGrp="1"/>
          </p:cNvSpPr>
          <p:nvPr>
            <p:ph sz="half" idx="1"/>
          </p:nvPr>
        </p:nvSpPr>
        <p:spPr>
          <a:xfrm>
            <a:off x="565150" y="1845310"/>
            <a:ext cx="3815715" cy="3281680"/>
          </a:xfrm>
        </p:spPr>
        <p:txBody>
          <a:bodyPr/>
          <a:lstStyle/>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五大道风情区 - 19世纪不同风格建筑</a:t>
            </a: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意式风情街</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大悲禅院</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“西开”20世纪教堂</a:t>
            </a:r>
          </a:p>
          <a:p>
            <a:pPr marL="285750" marR="0" lvl="0" indent="-285750" algn="l" defTabSz="456565" rtl="0" eaLnBrk="1" latinLnBrk="0" hangingPunct="1">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110米高天津之眼</a:t>
            </a:r>
            <a:endParaRPr lang="zh-CN" altLang="en-US" b="0" i="0" u="none" strike="noStrike" kern="1200" cap="none" spc="0" normalizeH="0" baseline="0" dirty="0">
              <a:solidFill>
                <a:srgbClr val="373A37"/>
              </a:solidFill>
              <a:latin typeface="经典宋体简" panose="02010609000101010101" charset="-122"/>
              <a:ea typeface="经典宋体简" panose="02010609000101010101" charset="-122"/>
              <a:sym typeface="+mn-ea"/>
            </a:endParaRPr>
          </a:p>
          <a:p>
            <a:pPr marL="285750" marR="0" lvl="0" indent="-285750" algn="l" defTabSz="456565" rtl="0" eaLnBrk="1" latinLnBrk="0" hangingPunct="1">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瓷房子</a:t>
            </a:r>
            <a:endParaRPr lang="zh-CN" altLang="en-US" b="0" i="0" u="none" strike="noStrike" kern="1200" cap="none" spc="0" normalizeH="0" baseline="0" dirty="0">
              <a:solidFill>
                <a:srgbClr val="373A37"/>
              </a:solidFill>
              <a:latin typeface="经典宋体简" panose="02010609000101010101" charset="-122"/>
              <a:ea typeface="经典宋体简" panose="02010609000101010101" charset="-122"/>
              <a:sym typeface="+mn-ea"/>
            </a:endParaRPr>
          </a:p>
          <a:p>
            <a:pPr marL="285750" marR="0" lvl="0" indent="-285750" algn="l" defTabSz="456565" rtl="0" eaLnBrk="1" latinLnBrk="0" hangingPunct="1">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鼓楼</a:t>
            </a:r>
            <a:endParaRPr lang="zh-CN" altLang="en-US" b="0" i="0" u="none" strike="noStrike" kern="1200" cap="none" spc="0" normalizeH="0" baseline="0" dirty="0">
              <a:solidFill>
                <a:srgbClr val="373A37"/>
              </a:solidFill>
              <a:latin typeface="经典宋体简" panose="02010609000101010101" charset="-122"/>
              <a:ea typeface="经典宋体简" panose="02010609000101010101" charset="-122"/>
              <a:sym typeface="+mn-ea"/>
            </a:endParaRPr>
          </a:p>
          <a:p>
            <a:pPr marL="285750" marR="0" lvl="0" indent="-285750" algn="l" defTabSz="456565" rtl="0" eaLnBrk="1" latinLnBrk="0" hangingPunct="1">
              <a:lnSpc>
                <a:spcPct val="150000"/>
              </a:lnSpc>
              <a:spcBef>
                <a:spcPts val="0"/>
              </a:spcBef>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古文化街</a:t>
            </a:r>
            <a:endParaRPr lang="zh-CN" alt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5</a:t>
            </a:fld>
            <a:endParaRPr lang="en-US" dirty="0"/>
          </a:p>
        </p:txBody>
      </p:sp>
      <p:pic>
        <p:nvPicPr>
          <p:cNvPr id="5" name="图片 4"/>
          <p:cNvPicPr>
            <a:picLocks noChangeAspect="1"/>
          </p:cNvPicPr>
          <p:nvPr/>
        </p:nvPicPr>
        <p:blipFill>
          <a:blip r:embed="rId2"/>
          <a:stretch>
            <a:fillRect/>
          </a:stretch>
        </p:blipFill>
        <p:spPr>
          <a:xfrm>
            <a:off x="4572635" y="-6985"/>
            <a:ext cx="4585335" cy="3150235"/>
          </a:xfrm>
          <a:prstGeom prst="rect">
            <a:avLst/>
          </a:prstGeom>
        </p:spPr>
      </p:pic>
      <p:pic>
        <p:nvPicPr>
          <p:cNvPr id="9" name="图片 8"/>
          <p:cNvPicPr>
            <a:picLocks noChangeAspect="1"/>
          </p:cNvPicPr>
          <p:nvPr/>
        </p:nvPicPr>
        <p:blipFill>
          <a:blip r:embed="rId3"/>
          <a:srcRect/>
          <a:stretch>
            <a:fillRect/>
          </a:stretch>
        </p:blipFill>
        <p:spPr>
          <a:xfrm>
            <a:off x="4573270" y="4136390"/>
            <a:ext cx="4584700" cy="2212340"/>
          </a:xfrm>
          <a:prstGeom prst="rect">
            <a:avLst/>
          </a:prstGeom>
        </p:spPr>
      </p:pic>
      <p:pic>
        <p:nvPicPr>
          <p:cNvPr id="10" name="图片 9"/>
          <p:cNvPicPr>
            <a:picLocks noChangeAspect="1"/>
          </p:cNvPicPr>
          <p:nvPr/>
        </p:nvPicPr>
        <p:blipFill>
          <a:blip r:embed="rId4"/>
          <a:srcRect/>
          <a:stretch>
            <a:fillRect/>
          </a:stretch>
        </p:blipFill>
        <p:spPr>
          <a:xfrm>
            <a:off x="6867525" y="3161030"/>
            <a:ext cx="2289810" cy="961390"/>
          </a:xfrm>
          <a:prstGeom prst="rect">
            <a:avLst/>
          </a:prstGeom>
        </p:spPr>
      </p:pic>
      <p:pic>
        <p:nvPicPr>
          <p:cNvPr id="6" name="图片 5"/>
          <p:cNvPicPr>
            <a:picLocks noChangeAspect="1"/>
          </p:cNvPicPr>
          <p:nvPr/>
        </p:nvPicPr>
        <p:blipFill>
          <a:blip r:embed="rId5"/>
          <a:srcRect/>
          <a:stretch>
            <a:fillRect/>
          </a:stretch>
        </p:blipFill>
        <p:spPr>
          <a:xfrm>
            <a:off x="4572635" y="3161030"/>
            <a:ext cx="2294890" cy="962025"/>
          </a:xfrm>
          <a:prstGeom prst="rect">
            <a:avLst/>
          </a:prstGeom>
        </p:spPr>
      </p:pic>
      <p:sp>
        <p:nvSpPr>
          <p:cNvPr id="11" name="Footer Placeholder 5"/>
          <p:cNvSpPr>
            <a:spLocks noGrp="1"/>
          </p:cNvSpPr>
          <p:nvPr>
            <p:ph type="ftr" sz="quarter" idx="4294967295"/>
          </p:nvPr>
        </p:nvSpPr>
        <p:spPr/>
        <p:txBody>
          <a:bodyPr/>
          <a:lstStyle/>
          <a:p>
            <a:endParaRPr lang="zh-CN" altLang="en-US" dirty="0">
              <a:latin typeface="经典宋体简" panose="02010609000101010101" charset="-122"/>
              <a:ea typeface="经典宋体简" panose="02010609000101010101" charset="-122"/>
            </a:endParaRPr>
          </a:p>
        </p:txBody>
      </p:sp>
      <p:sp>
        <p:nvSpPr>
          <p:cNvPr id="12"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278658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50215"/>
            <a:ext cx="3599815" cy="1080135"/>
          </a:xfrm>
        </p:spPr>
        <p:txBody>
          <a:bodyPr>
            <a:no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天天乐道 津津有味 </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 天津美食</a:t>
            </a:r>
            <a:r>
              <a:rPr lang="en-US" sz="2700" dirty="0">
                <a:sym typeface="+mn-ea"/>
              </a:rPr>
              <a:t>  </a:t>
            </a:r>
            <a:br>
              <a:rPr lang="en-US" sz="2700" dirty="0">
                <a:sym typeface="+mn-ea"/>
              </a:rPr>
            </a:br>
            <a:endParaRPr lang="en-US" sz="2700" dirty="0">
              <a:sym typeface="+mn-ea"/>
            </a:endParaRPr>
          </a:p>
        </p:txBody>
      </p:sp>
      <p:sp>
        <p:nvSpPr>
          <p:cNvPr id="3" name="Content Placeholder 2"/>
          <p:cNvSpPr>
            <a:spLocks noGrp="1"/>
          </p:cNvSpPr>
          <p:nvPr>
            <p:ph sz="half" idx="1"/>
          </p:nvPr>
        </p:nvSpPr>
        <p:spPr>
          <a:xfrm>
            <a:off x="565200" y="1845035"/>
            <a:ext cx="3816000" cy="4500000"/>
          </a:xfrm>
        </p:spPr>
        <p:txBody>
          <a:bodyPr/>
          <a:lstStyle/>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桂发祥十八街麻花</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狗不理包子</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耳朵眼炸糕</a:t>
            </a:r>
            <a:endParaRPr lang="zh-CN" alt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6</a:t>
            </a:fld>
            <a:endParaRPr lang="en-US" dirty="0"/>
          </a:p>
        </p:txBody>
      </p:sp>
      <p:pic>
        <p:nvPicPr>
          <p:cNvPr id="9" name="图片 8"/>
          <p:cNvPicPr>
            <a:picLocks noChangeAspect="1"/>
          </p:cNvPicPr>
          <p:nvPr/>
        </p:nvPicPr>
        <p:blipFill>
          <a:blip r:embed="rId2"/>
          <a:srcRect/>
          <a:stretch>
            <a:fillRect/>
          </a:stretch>
        </p:blipFill>
        <p:spPr>
          <a:xfrm>
            <a:off x="4573270" y="3058795"/>
            <a:ext cx="2957830" cy="3286760"/>
          </a:xfrm>
          <a:prstGeom prst="rect">
            <a:avLst/>
          </a:prstGeom>
        </p:spPr>
      </p:pic>
      <p:pic>
        <p:nvPicPr>
          <p:cNvPr id="5" name="图片 4"/>
          <p:cNvPicPr>
            <a:picLocks noChangeAspect="1"/>
          </p:cNvPicPr>
          <p:nvPr/>
        </p:nvPicPr>
        <p:blipFill>
          <a:blip r:embed="rId3"/>
          <a:stretch>
            <a:fillRect/>
          </a:stretch>
        </p:blipFill>
        <p:spPr>
          <a:xfrm>
            <a:off x="4573270" y="1270"/>
            <a:ext cx="4581525" cy="3057525"/>
          </a:xfrm>
          <a:prstGeom prst="rect">
            <a:avLst/>
          </a:prstGeom>
        </p:spPr>
      </p:pic>
      <p:pic>
        <p:nvPicPr>
          <p:cNvPr id="6" name="图片 5"/>
          <p:cNvPicPr>
            <a:picLocks noChangeAspect="1"/>
          </p:cNvPicPr>
          <p:nvPr/>
        </p:nvPicPr>
        <p:blipFill>
          <a:blip r:embed="rId4"/>
          <a:srcRect/>
          <a:stretch>
            <a:fillRect/>
          </a:stretch>
        </p:blipFill>
        <p:spPr>
          <a:xfrm>
            <a:off x="7515225" y="3058795"/>
            <a:ext cx="1639570" cy="3307715"/>
          </a:xfrm>
          <a:prstGeom prst="rect">
            <a:avLst/>
          </a:prstGeom>
        </p:spPr>
      </p:pic>
      <p:sp>
        <p:nvSpPr>
          <p:cNvPr id="10" name="Footer Placeholder 5"/>
          <p:cNvSpPr>
            <a:spLocks noGrp="1"/>
          </p:cNvSpPr>
          <p:nvPr>
            <p:ph type="ftr" sz="quarter" idx="4294967295"/>
          </p:nvPr>
        </p:nvSpPr>
        <p:spPr/>
        <p:txBody>
          <a:bodyPr/>
          <a:lstStyle/>
          <a:p>
            <a:endParaRPr lang="zh-CN" altLang="en-US" dirty="0">
              <a:latin typeface="经典宋体简" panose="02010609000101010101" charset="-122"/>
              <a:ea typeface="经典宋体简" panose="02010609000101010101" charset="-122"/>
            </a:endParaRPr>
          </a:p>
        </p:txBody>
      </p:sp>
      <p:sp>
        <p:nvSpPr>
          <p:cNvPr id="11"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251664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450215"/>
            <a:ext cx="359981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天天乐道 津津有味</a:t>
            </a:r>
            <a:r>
              <a:rPr lang="en-US" sz="2700" dirty="0">
                <a:sym typeface="+mn-ea"/>
              </a:rPr>
              <a:t> </a:t>
            </a:r>
            <a:br>
              <a:rPr lang="en-US" sz="2700" dirty="0">
                <a:latin typeface="Georgia" panose="02040502050405020303" pitchFamily="18" charset="0"/>
                <a:ea typeface="Tahoma" panose="020B0604030504040204" pitchFamily="34" charset="0"/>
                <a:cs typeface="Tahoma" panose="020B0604030504040204" pitchFamily="34" charset="0"/>
              </a:rPr>
            </a:br>
            <a:r>
              <a:rPr lang="zh-CN" altLang="en-US" sz="2700" dirty="0">
                <a:solidFill>
                  <a:srgbClr val="B18D13"/>
                </a:solidFill>
                <a:latin typeface="经典宋体简" panose="02010609000101010101" charset="-122"/>
                <a:ea typeface="经典宋体简" panose="02010609000101010101" charset="-122"/>
                <a:sym typeface="+mn-ea"/>
              </a:rPr>
              <a:t>-- 天津文化</a:t>
            </a:r>
          </a:p>
        </p:txBody>
      </p:sp>
      <p:sp>
        <p:nvSpPr>
          <p:cNvPr id="3" name="Content Placeholder 2"/>
          <p:cNvSpPr>
            <a:spLocks noGrp="1"/>
          </p:cNvSpPr>
          <p:nvPr>
            <p:ph sz="half" idx="1"/>
          </p:nvPr>
        </p:nvSpPr>
        <p:spPr>
          <a:xfrm>
            <a:off x="565200" y="1845035"/>
            <a:ext cx="3816000" cy="3381592"/>
          </a:xfrm>
        </p:spPr>
        <p:txBody>
          <a:bodyPr/>
          <a:lstStyle/>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泥人张</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风筝魏</a:t>
            </a:r>
            <a:endParaRPr lang="zh-CN" altLang="en-US" dirty="0">
              <a:solidFill>
                <a:srgbClr val="373A37"/>
              </a:solidFill>
              <a:latin typeface="经典宋体简" panose="02010609000101010101" charset="-122"/>
              <a:ea typeface="经典宋体简" panose="02010609000101010101" charset="-122"/>
            </a:endParaRPr>
          </a:p>
          <a:p>
            <a:pPr marL="285750" indent="-285750" algn="l">
              <a:lnSpc>
                <a:spcPct val="150000"/>
              </a:lnSpc>
              <a:buFont typeface="Arial" panose="020B0604020202020204" pitchFamily="34" charset="0"/>
              <a:buChar char="•"/>
            </a:pPr>
            <a:r>
              <a:rPr lang="zh-CN" altLang="en-US" dirty="0">
                <a:solidFill>
                  <a:srgbClr val="373A37"/>
                </a:solidFill>
                <a:latin typeface="经典宋体简" panose="02010609000101010101" charset="-122"/>
                <a:ea typeface="经典宋体简" panose="02010609000101010101" charset="-122"/>
                <a:sym typeface="+mn-ea"/>
              </a:rPr>
              <a:t>杨柳青年画</a:t>
            </a:r>
            <a:endParaRPr lang="zh-CN" altLang="en-US" dirty="0">
              <a:solidFill>
                <a:srgbClr val="373A37"/>
              </a:solidFill>
              <a:latin typeface="经典宋体简" panose="02010609000101010101" charset="-122"/>
              <a:ea typeface="经典宋体简" panose="02010609000101010101" charset="-122"/>
            </a:endParaRPr>
          </a:p>
        </p:txBody>
      </p:sp>
      <p:sp>
        <p:nvSpPr>
          <p:cNvPr id="8" name="Slide Number Placeholder 7"/>
          <p:cNvSpPr>
            <a:spLocks noGrp="1"/>
          </p:cNvSpPr>
          <p:nvPr>
            <p:ph type="sldNum" sz="quarter" idx="4"/>
          </p:nvPr>
        </p:nvSpPr>
        <p:spPr/>
        <p:txBody>
          <a:bodyPr/>
          <a:lstStyle/>
          <a:p>
            <a:fld id="{0F857F8A-F9DB-BA49-AAC9-8AAD7912735F}" type="slidenum">
              <a:rPr lang="en-US" smtClean="0"/>
              <a:t>7</a:t>
            </a:fld>
            <a:endParaRPr lang="en-US" dirty="0"/>
          </a:p>
        </p:txBody>
      </p:sp>
      <p:pic>
        <p:nvPicPr>
          <p:cNvPr id="9" name="图片 8"/>
          <p:cNvPicPr>
            <a:picLocks noChangeAspect="1"/>
          </p:cNvPicPr>
          <p:nvPr/>
        </p:nvPicPr>
        <p:blipFill>
          <a:blip r:embed="rId2"/>
          <a:srcRect/>
          <a:stretch>
            <a:fillRect/>
          </a:stretch>
        </p:blipFill>
        <p:spPr>
          <a:xfrm>
            <a:off x="4561205" y="-6350"/>
            <a:ext cx="2214245" cy="137287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a:ext>
            </a:extLst>
          </a:blip>
          <a:srcRect r="-134"/>
          <a:stretch>
            <a:fillRect/>
          </a:stretch>
        </p:blipFill>
        <p:spPr>
          <a:xfrm>
            <a:off x="6775450" y="-6350"/>
            <a:ext cx="2376805" cy="1385570"/>
          </a:xfrm>
          <a:prstGeom prst="rect">
            <a:avLst/>
          </a:prstGeom>
        </p:spPr>
      </p:pic>
      <p:pic>
        <p:nvPicPr>
          <p:cNvPr id="12" name="图片 11"/>
          <p:cNvPicPr>
            <a:picLocks noChangeAspect="1"/>
          </p:cNvPicPr>
          <p:nvPr/>
        </p:nvPicPr>
        <p:blipFill>
          <a:blip r:embed="rId4"/>
          <a:srcRect/>
          <a:stretch>
            <a:fillRect/>
          </a:stretch>
        </p:blipFill>
        <p:spPr>
          <a:xfrm>
            <a:off x="4561205" y="1366520"/>
            <a:ext cx="4578985" cy="1863725"/>
          </a:xfrm>
          <a:prstGeom prst="rect">
            <a:avLst/>
          </a:prstGeom>
        </p:spPr>
      </p:pic>
      <p:pic>
        <p:nvPicPr>
          <p:cNvPr id="6" name="图片 5"/>
          <p:cNvPicPr>
            <a:picLocks noChangeAspect="1"/>
          </p:cNvPicPr>
          <p:nvPr/>
        </p:nvPicPr>
        <p:blipFill>
          <a:blip r:embed="rId5"/>
          <a:stretch>
            <a:fillRect/>
          </a:stretch>
        </p:blipFill>
        <p:spPr>
          <a:xfrm>
            <a:off x="4561205" y="3241040"/>
            <a:ext cx="4580255" cy="3128010"/>
          </a:xfrm>
          <a:prstGeom prst="rect">
            <a:avLst/>
          </a:prstGeom>
        </p:spPr>
      </p:pic>
      <p:sp>
        <p:nvSpPr>
          <p:cNvPr id="10" name="Footer Placeholder 5"/>
          <p:cNvSpPr>
            <a:spLocks noGrp="1"/>
          </p:cNvSpPr>
          <p:nvPr>
            <p:ph type="ftr" sz="quarter" idx="4294967295"/>
          </p:nvPr>
        </p:nvSpPr>
        <p:spPr/>
        <p:txBody>
          <a:bodyPr/>
          <a:lstStyle/>
          <a:p>
            <a:endParaRPr lang="zh-CN" altLang="en-US" dirty="0">
              <a:latin typeface="经典宋体简" panose="02010609000101010101" charset="-122"/>
              <a:ea typeface="经典宋体简" panose="02010609000101010101" charset="-122"/>
            </a:endParaRPr>
          </a:p>
        </p:txBody>
      </p:sp>
      <p:sp>
        <p:nvSpPr>
          <p:cNvPr id="14"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spTree>
    <p:extLst>
      <p:ext uri="{BB962C8B-B14F-4D97-AF65-F5344CB8AC3E}">
        <p14:creationId xmlns:p14="http://schemas.microsoft.com/office/powerpoint/2010/main" val="334253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00" y="760515"/>
            <a:ext cx="6660000" cy="1080000"/>
          </a:xfrm>
        </p:spPr>
        <p:txBody>
          <a:bodyPr>
            <a:normAutofit/>
          </a:bodyPr>
          <a:lstStyle/>
          <a:p>
            <a:pPr algn="l"/>
            <a:r>
              <a:rPr lang="en-US" sz="2700" dirty="0">
                <a:latin typeface="经典宋体简" panose="02010609000101010101" charset="-122"/>
                <a:ea typeface="经典宋体简" panose="02010609000101010101" charset="-122"/>
                <a:sym typeface="+mn-ea"/>
              </a:rPr>
              <a:t>体验多彩天津，</a:t>
            </a:r>
            <a:br>
              <a:rPr lang="en-US" sz="2700" dirty="0">
                <a:latin typeface="经典宋体简" panose="02010609000101010101" charset="-122"/>
                <a:ea typeface="经典宋体简" panose="02010609000101010101" charset="-122"/>
                <a:sym typeface="+mn-ea"/>
              </a:rPr>
            </a:br>
            <a:r>
              <a:rPr lang="en-US" sz="2700" dirty="0">
                <a:latin typeface="经典宋体简" panose="02010609000101010101" charset="-122"/>
                <a:ea typeface="经典宋体简" panose="02010609000101010101" charset="-122"/>
                <a:sym typeface="+mn-ea"/>
              </a:rPr>
              <a:t>感受泛太平洋非凡魅力</a:t>
            </a:r>
            <a:endParaRPr lang="en-US" sz="2700" dirty="0">
              <a:latin typeface="经典宋体简" panose="02010609000101010101" charset="-122"/>
              <a:ea typeface="经典宋体简" panose="02010609000101010101" charset="-122"/>
            </a:endParaRPr>
          </a:p>
        </p:txBody>
      </p:sp>
      <p:sp>
        <p:nvSpPr>
          <p:cNvPr id="3" name="Content Placeholder 2"/>
          <p:cNvSpPr>
            <a:spLocks noGrp="1"/>
          </p:cNvSpPr>
          <p:nvPr>
            <p:ph sz="half" idx="1"/>
          </p:nvPr>
        </p:nvSpPr>
        <p:spPr>
          <a:xfrm>
            <a:off x="565150" y="2487295"/>
            <a:ext cx="2365375" cy="2242820"/>
          </a:xfrm>
        </p:spPr>
        <p:txBody>
          <a:bodyPr>
            <a:normAutofit/>
          </a:bodyPr>
          <a:lstStyle/>
          <a:p>
            <a:pPr algn="l"/>
            <a:r>
              <a:rPr lang="en-US" dirty="0" err="1">
                <a:solidFill>
                  <a:srgbClr val="373A37"/>
                </a:solidFill>
                <a:latin typeface="经典宋体简" panose="02010609000101010101" charset="-122"/>
                <a:ea typeface="经典宋体简" panose="02010609000101010101" charset="-122"/>
              </a:rPr>
              <a:t>天津泛太平洋大酒店属于海河华鼎开发项目的重要组成部分，位于地理位置优越的海河，中央商务区和市区近在咫尺。 酒店毗邻天津中央商务区和天津火车站，客人不仅可以感受这家天津酒店的奢华舒适，还可尽享便利出行。</a:t>
            </a:r>
          </a:p>
        </p:txBody>
      </p:sp>
      <p:sp>
        <p:nvSpPr>
          <p:cNvPr id="4" name="Content Placeholder 3"/>
          <p:cNvSpPr>
            <a:spLocks noGrp="1"/>
          </p:cNvSpPr>
          <p:nvPr>
            <p:ph sz="half" idx="2"/>
          </p:nvPr>
        </p:nvSpPr>
        <p:spPr>
          <a:xfrm>
            <a:off x="3336290" y="2487295"/>
            <a:ext cx="2364740" cy="2409825"/>
          </a:xfrm>
        </p:spPr>
        <p:txBody>
          <a:bodyPr>
            <a:normAutofit/>
          </a:bodyPr>
          <a:lstStyle/>
          <a:p>
            <a:r>
              <a:rPr lang="en-US" dirty="0">
                <a:solidFill>
                  <a:srgbClr val="373A3A"/>
                </a:solidFill>
                <a:latin typeface="经典宋体简" panose="02010609000101010101" charset="-122"/>
                <a:ea typeface="经典宋体简" panose="02010609000101010101" charset="-122"/>
              </a:rPr>
              <a:t>无论您是初来乍到的访客或是经常到此一游的旅行者，入住天津泛太平洋大酒店，即可拥有五星级舒适体验，尽享旅程无限乐趣。酒店所有客房和套房经过精心设计，将优雅家具、迷人景观和现代舒适完美融合，是您放松休闲、焕发活力的理想入住之选。</a:t>
            </a:r>
          </a:p>
        </p:txBody>
      </p:sp>
      <p:sp>
        <p:nvSpPr>
          <p:cNvPr id="5" name="Content Placeholder 4"/>
          <p:cNvSpPr>
            <a:spLocks noGrp="1"/>
          </p:cNvSpPr>
          <p:nvPr>
            <p:ph sz="half" idx="13"/>
          </p:nvPr>
        </p:nvSpPr>
        <p:spPr>
          <a:xfrm>
            <a:off x="6063615" y="2487295"/>
            <a:ext cx="2541905" cy="3048000"/>
          </a:xfrm>
        </p:spPr>
        <p:txBody>
          <a:bodyPr>
            <a:normAutofit/>
          </a:bodyPr>
          <a:lstStyle/>
          <a:p>
            <a:pPr algn="l"/>
            <a:r>
              <a:rPr lang="en-US" dirty="0">
                <a:solidFill>
                  <a:srgbClr val="373A37"/>
                </a:solidFill>
                <a:latin typeface="经典宋体简" panose="02010609000101010101" charset="-122"/>
                <a:ea typeface="经典宋体简" panose="02010609000101010101" charset="-122"/>
              </a:rPr>
              <a:t>酒店四周尽是迷人都市景观，令您纵享其中，天津古文化街、天津天后宫和天津中山公园等著名景点近在咫尺。入住天津泛太平洋大酒店的客人还可尽享各种精致餐饮。奢华大堂休闲吧的招牌鸡尾酒、泛亚洲风味的零点美食和屡获殊荣的地区特色菜肴将为客人打造无与伦比的美食体验，一切妙不可言</a:t>
            </a:r>
            <a:r>
              <a:rPr lang="en-US" dirty="0">
                <a:latin typeface="经典宋体简" panose="02010609000101010101" charset="-122"/>
                <a:ea typeface="经典宋体简" panose="02010609000101010101" charset="-122"/>
              </a:rPr>
              <a:t>。</a:t>
            </a:r>
          </a:p>
        </p:txBody>
      </p:sp>
      <p:sp>
        <p:nvSpPr>
          <p:cNvPr id="6" name="Footer Placeholder 5"/>
          <p:cNvSpPr>
            <a:spLocks noGrp="1"/>
          </p:cNvSpPr>
          <p:nvPr>
            <p:ph type="ftr" sz="quarter" idx="11"/>
          </p:nvPr>
        </p:nvSpPr>
        <p:spPr/>
        <p:txBody>
          <a:bodyPr/>
          <a:lstStyle/>
          <a:p>
            <a:r>
              <a:rPr lang="zh-CN" altLang="en-US" dirty="0">
                <a:solidFill>
                  <a:srgbClr val="373A37"/>
                </a:solidFill>
                <a:latin typeface="经典宋体简" panose="02010609000101010101" charset="-122"/>
                <a:ea typeface="经典宋体简" panose="02010609000101010101" charset="-122"/>
              </a:rPr>
              <a:t>天津泛太平洋大酒店</a:t>
            </a:r>
          </a:p>
        </p:txBody>
      </p:sp>
      <p:sp>
        <p:nvSpPr>
          <p:cNvPr id="7" name="Slide Number Placeholder 6"/>
          <p:cNvSpPr>
            <a:spLocks noGrp="1"/>
          </p:cNvSpPr>
          <p:nvPr>
            <p:ph type="sldNum" sz="quarter" idx="12"/>
          </p:nvPr>
        </p:nvSpPr>
        <p:spPr/>
        <p:txBody>
          <a:bodyPr/>
          <a:lstStyle/>
          <a:p>
            <a:r>
              <a:rPr lang="en-US" dirty="0"/>
              <a:t>8</a:t>
            </a:r>
          </a:p>
        </p:txBody>
      </p:sp>
      <p:pic>
        <p:nvPicPr>
          <p:cNvPr id="8" name="图片 7" descr="PP Tianjin Mandarin 横版"/>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6480" y="325120"/>
            <a:ext cx="1522730" cy="608965"/>
          </a:xfrm>
          <a:prstGeom prst="rect">
            <a:avLst/>
          </a:prstGeom>
        </p:spPr>
      </p:pic>
    </p:spTree>
    <p:extLst>
      <p:ext uri="{BB962C8B-B14F-4D97-AF65-F5344CB8AC3E}">
        <p14:creationId xmlns:p14="http://schemas.microsoft.com/office/powerpoint/2010/main" val="315755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酒店外观"/>
          <p:cNvPicPr>
            <a:picLocks noChangeAspect="1"/>
          </p:cNvPicPr>
          <p:nvPr/>
        </p:nvPicPr>
        <p:blipFill>
          <a:blip r:embed="rId2"/>
          <a:srcRect/>
          <a:stretch>
            <a:fillRect/>
          </a:stretch>
        </p:blipFill>
        <p:spPr>
          <a:xfrm>
            <a:off x="4572000" y="2910840"/>
            <a:ext cx="4572000" cy="3447415"/>
          </a:xfrm>
          <a:prstGeom prst="rect">
            <a:avLst/>
          </a:prstGeom>
        </p:spPr>
      </p:pic>
      <p:sp>
        <p:nvSpPr>
          <p:cNvPr id="2" name="Title 1"/>
          <p:cNvSpPr>
            <a:spLocks noGrp="1"/>
          </p:cNvSpPr>
          <p:nvPr>
            <p:ph type="title"/>
          </p:nvPr>
        </p:nvSpPr>
        <p:spPr>
          <a:xfrm>
            <a:off x="565150" y="450215"/>
            <a:ext cx="3599815" cy="1080135"/>
          </a:xfrm>
        </p:spPr>
        <p:txBody>
          <a:bodyPr>
            <a:normAutofit/>
          </a:bodyPr>
          <a:lstStyle/>
          <a:p>
            <a:pPr algn="l"/>
            <a:r>
              <a:rPr lang="zh-CN" altLang="en-US" sz="2700" dirty="0">
                <a:solidFill>
                  <a:srgbClr val="B18D13"/>
                </a:solidFill>
                <a:latin typeface="经典宋体简" panose="02010609000101010101" charset="-122"/>
                <a:ea typeface="经典宋体简" panose="02010609000101010101" charset="-122"/>
                <a:sym typeface="+mn-ea"/>
              </a:rPr>
              <a:t>体验多彩天津，</a:t>
            </a:r>
            <a:br>
              <a:rPr lang="zh-CN" altLang="en-US" sz="2700" dirty="0">
                <a:solidFill>
                  <a:srgbClr val="B18D13"/>
                </a:solidFill>
                <a:latin typeface="经典宋体简" panose="02010609000101010101" charset="-122"/>
                <a:ea typeface="经典宋体简" panose="02010609000101010101" charset="-122"/>
                <a:sym typeface="+mn-ea"/>
              </a:rPr>
            </a:br>
            <a:r>
              <a:rPr lang="zh-CN" altLang="en-US" sz="2700" dirty="0">
                <a:solidFill>
                  <a:srgbClr val="B18D13"/>
                </a:solidFill>
                <a:latin typeface="经典宋体简" panose="02010609000101010101" charset="-122"/>
                <a:ea typeface="经典宋体简" panose="02010609000101010101" charset="-122"/>
                <a:sym typeface="+mn-ea"/>
              </a:rPr>
              <a:t>感受泛太平洋非凡魅力</a:t>
            </a:r>
          </a:p>
        </p:txBody>
      </p:sp>
      <p:sp>
        <p:nvSpPr>
          <p:cNvPr id="3" name="Content Placeholder 2"/>
          <p:cNvSpPr>
            <a:spLocks noGrp="1"/>
          </p:cNvSpPr>
          <p:nvPr>
            <p:ph sz="half" idx="1"/>
          </p:nvPr>
        </p:nvSpPr>
        <p:spPr>
          <a:xfrm>
            <a:off x="565150" y="2099310"/>
            <a:ext cx="3599180" cy="3217545"/>
          </a:xfrm>
        </p:spPr>
        <p:txBody>
          <a:bodyPr>
            <a:normAutofit/>
          </a:bodyPr>
          <a:lstStyle/>
          <a:p>
            <a:pPr algn="l" defTabSz="456565">
              <a:lnSpc>
                <a:spcPct val="150000"/>
              </a:lnSpc>
              <a:spcBef>
                <a:spcPts val="0"/>
              </a:spcBef>
              <a:buNone/>
            </a:pPr>
            <a:r>
              <a:rPr lang="en-US" dirty="0">
                <a:solidFill>
                  <a:srgbClr val="373A37"/>
                </a:solidFill>
                <a:latin typeface="经典宋体简" panose="02010609000101010101" charset="-122"/>
                <a:ea typeface="经典宋体简" panose="02010609000101010101" charset="-122"/>
              </a:rPr>
              <a:t>天津泛太平洋大酒店位于天津市金融区中心地带，酒店毗邻风景旖旎的海河。拥有 319 间现代风格的客房、包括 30 间高级服务公寓以及会议设备和娱乐设施，为短期住宿和长期居住的客人提供理想住处</a:t>
            </a:r>
            <a:r>
              <a:rPr lang="en-US" dirty="0">
                <a:solidFill>
                  <a:srgbClr val="373A37"/>
                </a:solidFill>
                <a:ea typeface="Tahoma" panose="020B0604030504040204" pitchFamily="34" charset="0"/>
              </a:rPr>
              <a:t>。</a:t>
            </a:r>
          </a:p>
        </p:txBody>
      </p:sp>
      <p:sp>
        <p:nvSpPr>
          <p:cNvPr id="8" name="Slide Number Placeholder 7"/>
          <p:cNvSpPr>
            <a:spLocks noGrp="1"/>
          </p:cNvSpPr>
          <p:nvPr>
            <p:ph type="sldNum" sz="quarter" idx="4"/>
          </p:nvPr>
        </p:nvSpPr>
        <p:spPr/>
        <p:txBody>
          <a:bodyPr/>
          <a:lstStyle/>
          <a:p>
            <a:fld id="{0F857F8A-F9DB-BA49-AAC9-8AAD7912735F}" type="slidenum">
              <a:rPr lang="en-US" smtClean="0"/>
              <a:t>9</a:t>
            </a:fld>
            <a:endParaRPr lang="en-US" dirty="0"/>
          </a:p>
        </p:txBody>
      </p:sp>
      <p:sp>
        <p:nvSpPr>
          <p:cNvPr id="9" name="Footer Placeholder 5"/>
          <p:cNvSpPr>
            <a:spLocks noGrp="1"/>
          </p:cNvSpPr>
          <p:nvPr>
            <p:ph type="ftr" sz="quarter" idx="4294967295"/>
          </p:nvPr>
        </p:nvSpPr>
        <p:spPr>
          <a:xfrm>
            <a:off x="910332" y="6482709"/>
            <a:ext cx="5400000" cy="288000"/>
          </a:xfrm>
          <a:prstGeom prst="rect">
            <a:avLst/>
          </a:prstGeom>
        </p:spPr>
        <p:txBody>
          <a:bodyPr/>
          <a:lstStyle/>
          <a:p>
            <a:r>
              <a:rPr lang="zh-CN" altLang="en-US" sz="1000" dirty="0">
                <a:solidFill>
                  <a:srgbClr val="373A37"/>
                </a:solidFill>
                <a:latin typeface="经典宋体简" panose="02010609000101010101" charset="-122"/>
                <a:ea typeface="经典宋体简" panose="02010609000101010101" charset="-122"/>
              </a:rPr>
              <a:t>天津泛太平洋大酒店</a:t>
            </a:r>
          </a:p>
        </p:txBody>
      </p:sp>
      <p:pic>
        <p:nvPicPr>
          <p:cNvPr id="4" name="图片 3">
            <a:extLst>
              <a:ext uri="{FF2B5EF4-FFF2-40B4-BE49-F238E27FC236}">
                <a16:creationId xmlns:a16="http://schemas.microsoft.com/office/drawing/2014/main" id="{3D7EE031-916F-8559-F257-DC2BD59E49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4539" y="1"/>
            <a:ext cx="4569461" cy="2898406"/>
          </a:xfrm>
          <a:prstGeom prst="rect">
            <a:avLst/>
          </a:prstGeom>
        </p:spPr>
      </p:pic>
    </p:spTree>
    <p:extLst>
      <p:ext uri="{BB962C8B-B14F-4D97-AF65-F5344CB8AC3E}">
        <p14:creationId xmlns:p14="http://schemas.microsoft.com/office/powerpoint/2010/main" val="1411741685"/>
      </p:ext>
    </p:extLst>
  </p:cSld>
  <p:clrMapOvr>
    <a:masterClrMapping/>
  </p:clrMapOvr>
</p:sld>
</file>

<file path=ppt/theme/theme1.xml><?xml version="1.0" encoding="utf-8"?>
<a:theme xmlns:a="http://schemas.openxmlformats.org/drawingml/2006/main" name="Office Theme">
  <a:themeElements>
    <a:clrScheme name="PPHR Colours">
      <a:dk1>
        <a:srgbClr val="B18D13"/>
      </a:dk1>
      <a:lt1>
        <a:srgbClr val="FFFFFF"/>
      </a:lt1>
      <a:dk2>
        <a:srgbClr val="261C02"/>
      </a:dk2>
      <a:lt2>
        <a:srgbClr val="484441"/>
      </a:lt2>
      <a:accent1>
        <a:srgbClr val="BDC98F"/>
      </a:accent1>
      <a:accent2>
        <a:srgbClr val="EEEAE1"/>
      </a:accent2>
      <a:accent3>
        <a:srgbClr val="9B9381"/>
      </a:accent3>
      <a:accent4>
        <a:srgbClr val="DAE2E6"/>
      </a:accent4>
      <a:accent5>
        <a:srgbClr val="D5C192"/>
      </a:accent5>
      <a:accent6>
        <a:srgbClr val="495B71"/>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4c96f0-3992-4c81-9b85-d5847167d2a3" xsi:nil="true"/>
    <lcf76f155ced4ddcb4097134ff3c332f xmlns="355f2a16-8395-4e5c-bfcf-6557c50b661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9DD2C9E3F1C64DAD7A2AE668CA919E" ma:contentTypeVersion="18" ma:contentTypeDescription="Create a new document." ma:contentTypeScope="" ma:versionID="e89ab083a17c5cc3ba948202a9f871df">
  <xsd:schema xmlns:xsd="http://www.w3.org/2001/XMLSchema" xmlns:xs="http://www.w3.org/2001/XMLSchema" xmlns:p="http://schemas.microsoft.com/office/2006/metadata/properties" xmlns:ns2="355f2a16-8395-4e5c-bfcf-6557c50b6618" xmlns:ns3="304c96f0-3992-4c81-9b85-d5847167d2a3" targetNamespace="http://schemas.microsoft.com/office/2006/metadata/properties" ma:root="true" ma:fieldsID="b9b2224776558a13bbf053447d5637a5" ns2:_="" ns3:_="">
    <xsd:import namespace="355f2a16-8395-4e5c-bfcf-6557c50b6618"/>
    <xsd:import namespace="304c96f0-3992-4c81-9b85-d5847167d2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5f2a16-8395-4e5c-bfcf-6557c50b66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0b3b5ea-20dd-4b61-b50e-f12e2d10ec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4c96f0-3992-4c81-9b85-d5847167d2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ae057c-eaeb-4eda-935a-10bb4c2e1fea}" ma:internalName="TaxCatchAll" ma:showField="CatchAllData" ma:web="304c96f0-3992-4c81-9b85-d5847167d2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451D39-46B9-499B-995D-42273066B63E}">
  <ds:schemaRefs>
    <ds:schemaRef ds:uri="http://purl.org/dc/terms/"/>
    <ds:schemaRef ds:uri="355f2a16-8395-4e5c-bfcf-6557c50b6618"/>
    <ds:schemaRef ds:uri="304c96f0-3992-4c81-9b85-d5847167d2a3"/>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6DE83DB-5321-4228-93E0-E6D8C8424C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5f2a16-8395-4e5c-bfcf-6557c50b6618"/>
    <ds:schemaRef ds:uri="304c96f0-3992-4c81-9b85-d5847167d2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5BDCB0-4D0E-4AB3-9433-BC19627DB6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1721</TotalTime>
  <Words>1821</Words>
  <Application>Microsoft Office PowerPoint</Application>
  <PresentationFormat>全屏显示(4:3)</PresentationFormat>
  <Paragraphs>370</Paragraphs>
  <Slides>40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40</vt:i4>
      </vt:variant>
    </vt:vector>
  </HeadingPairs>
  <TitlesOfParts>
    <vt:vector size="47" baseType="lpstr">
      <vt:lpstr>经典宋体简</vt:lpstr>
      <vt:lpstr>Arial</vt:lpstr>
      <vt:lpstr>Calibri</vt:lpstr>
      <vt:lpstr>Georgia</vt:lpstr>
      <vt:lpstr>Lucida Sans Unicode</vt:lpstr>
      <vt:lpstr>Tahoma</vt:lpstr>
      <vt:lpstr>Office Theme</vt:lpstr>
      <vt:lpstr>PowerPoint 演示文稿</vt:lpstr>
      <vt:lpstr>天津泛太平洋大酒店</vt:lpstr>
      <vt:lpstr>独一无二的太平洋风情</vt:lpstr>
      <vt:lpstr>天津  传统与现代的完美结合</vt:lpstr>
      <vt:lpstr>天天乐道 津津有味  -- 天津景点</vt:lpstr>
      <vt:lpstr>天天乐道 津津有味  -- 天津美食   </vt:lpstr>
      <vt:lpstr>天天乐道 津津有味  -- 天津文化</vt:lpstr>
      <vt:lpstr>体验多彩天津， 感受泛太平洋非凡魅力</vt:lpstr>
      <vt:lpstr>体验多彩天津， 感受泛太平洋非凡魅力</vt:lpstr>
      <vt:lpstr>PowerPoint 演示文稿</vt:lpstr>
      <vt:lpstr>体贴入微的服务， 丰富您的每一刻</vt:lpstr>
      <vt:lpstr>PowerPoint 演示文稿</vt:lpstr>
      <vt:lpstr>优越的地理位置</vt:lpstr>
      <vt:lpstr>优越的地理位置</vt:lpstr>
      <vt:lpstr>PowerPoint 演示文稿</vt:lpstr>
      <vt:lpstr>附近景点</vt:lpstr>
      <vt:lpstr>客房及套房</vt:lpstr>
      <vt:lpstr>感受 前所未有的入住体验</vt:lpstr>
      <vt:lpstr>PowerPoint 演示文稿</vt:lpstr>
      <vt:lpstr>感受 前所未有的入住体验</vt:lpstr>
      <vt:lpstr>PowerPoint 演示文稿</vt:lpstr>
      <vt:lpstr>感受 前所未有的入住体验</vt:lpstr>
      <vt:lpstr>PowerPoint 演示文稿</vt:lpstr>
      <vt:lpstr>感受 前所未有的入住体验</vt:lpstr>
      <vt:lpstr>感受 前所未有的入住体验</vt:lpstr>
      <vt:lpstr>感受 前所未有的入住体验</vt:lpstr>
      <vt:lpstr>感受 前所未有的入住体验</vt:lpstr>
      <vt:lpstr>餐饮体验</vt:lpstr>
      <vt:lpstr>细细品尝 绝妙的餐饮体验</vt:lpstr>
      <vt:lpstr>细细品尝 绝妙的餐饮体验</vt:lpstr>
      <vt:lpstr>细细品尝 绝妙的餐饮体验</vt:lpstr>
      <vt:lpstr>细细品尝 绝妙的餐饮体验</vt:lpstr>
      <vt:lpstr>会议及活动</vt:lpstr>
      <vt:lpstr>非凡卓越 的活动场地</vt:lpstr>
      <vt:lpstr>非凡卓越 的活动场地</vt:lpstr>
      <vt:lpstr>非凡卓越 的活动场地</vt:lpstr>
      <vt:lpstr>休闲</vt:lpstr>
      <vt:lpstr>振奋您的感官</vt:lpstr>
      <vt:lpstr>PowerPoint 演示文稿</vt:lpstr>
      <vt:lpstr>谢谢</vt:lpstr>
    </vt:vector>
  </TitlesOfParts>
  <Manager/>
  <Company>Interbrand Singapore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PPHR PowerPoint Presentation Template</dc:title>
  <dc:subject>On Screen Show 4:3</dc:subject>
  <dc:creator>Pan Pacific Hotels and Resorts</dc:creator>
  <cp:keywords/>
  <dc:description>Created by Kenny Tiang.
Date: 26 February 2018</dc:description>
  <cp:lastModifiedBy>Ellen Zhang</cp:lastModifiedBy>
  <cp:revision>232</cp:revision>
  <cp:lastPrinted>2017-06-09T02:51:25Z</cp:lastPrinted>
  <dcterms:created xsi:type="dcterms:W3CDTF">2012-08-24T08:21:03Z</dcterms:created>
  <dcterms:modified xsi:type="dcterms:W3CDTF">2024-03-18T09:48:12Z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0x010100349DD2C9E3F1C64DAD7A2AE668CA919E</vt:lpwstr>
  </property>
  <property fmtid="{D5CDD505-2E9C-101B-9397-08002B2CF9AE}" pid="3" name="_dlc_DocIdItemGuid">
    <vt:lpwstr>005eb31d-9529-4c86-9dfd-c8b289bb8a8a</vt:lpwstr>
  </property>
</Properties>
</file>