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8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740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443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344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972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549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936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348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113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09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566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A12D-A572-8942-97DD-D5E316DF61F3}" type="datetimeFigureOut">
              <a:rPr kumimoji="1" lang="zh-CN" altLang="en-US" smtClean="0"/>
              <a:t>2015/6/30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0CA0-4E32-134C-BA66-80CCA7DD31A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01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.6.16 IPAD（PPT） 宣传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.6.16 IPAD（PPT） 宣传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11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11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11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11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6.16 IPAD（PPT） 宣传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.6.16 IPAD（PPT） 宣传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Sunny</dc:creator>
  <cp:lastModifiedBy>FB ZHEN Restarrant</cp:lastModifiedBy>
  <cp:revision>17</cp:revision>
  <dcterms:created xsi:type="dcterms:W3CDTF">2015-06-16T05:40:55Z</dcterms:created>
  <dcterms:modified xsi:type="dcterms:W3CDTF">2015-06-30T06:27:45Z</dcterms:modified>
</cp:coreProperties>
</file>